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Lst>
  <p:notesMasterIdLst>
    <p:notesMasterId r:id="rId16"/>
  </p:notesMasterIdLst>
  <p:handoutMasterIdLst>
    <p:handoutMasterId r:id="rId17"/>
  </p:handoutMasterIdLst>
  <p:sldIdLst>
    <p:sldId id="300" r:id="rId4"/>
    <p:sldId id="425" r:id="rId5"/>
    <p:sldId id="458" r:id="rId6"/>
    <p:sldId id="459" r:id="rId7"/>
    <p:sldId id="427" r:id="rId8"/>
    <p:sldId id="477" r:id="rId9"/>
    <p:sldId id="461" r:id="rId10"/>
    <p:sldId id="470" r:id="rId11"/>
    <p:sldId id="478" r:id="rId12"/>
    <p:sldId id="463" r:id="rId13"/>
    <p:sldId id="465" r:id="rId14"/>
    <p:sldId id="4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9141" autoAdjust="0"/>
  </p:normalViewPr>
  <p:slideViewPr>
    <p:cSldViewPr>
      <p:cViewPr varScale="1">
        <p:scale>
          <a:sx n="92" d="100"/>
          <a:sy n="92" d="100"/>
        </p:scale>
        <p:origin x="907" y="8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168"/>
    </p:cViewPr>
  </p:sorterViewPr>
  <p:notesViewPr>
    <p:cSldViewPr>
      <p:cViewPr varScale="1">
        <p:scale>
          <a:sx n="56" d="100"/>
          <a:sy n="56" d="100"/>
        </p:scale>
        <p:origin x="-24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D10A4D-BB85-44AD-98D7-8B74B8B3EC37}" type="datetimeFigureOut">
              <a:rPr lang="en-US" smtClean="0"/>
              <a:pPr/>
              <a:t>10/4/2016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BDC2BD-98A3-4665-B8C0-64EEDBC5A98D}" type="slidenum">
              <a:rPr lang="en-US" smtClean="0"/>
              <a:pPr/>
              <a:t>‹#›</a:t>
            </a:fld>
            <a:endParaRPr lang="en-US"/>
          </a:p>
        </p:txBody>
      </p:sp>
    </p:spTree>
    <p:extLst>
      <p:ext uri="{BB962C8B-B14F-4D97-AF65-F5344CB8AC3E}">
        <p14:creationId xmlns:p14="http://schemas.microsoft.com/office/powerpoint/2010/main" val="2797875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A33607-054C-4B51-A502-548DBC237647}" type="datetimeFigureOut">
              <a:rPr lang="en-US" smtClean="0"/>
              <a:pPr/>
              <a:t>10/4/2016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7EFBD-01DB-47DB-93C8-96B6B9C29B43}" type="slidenum">
              <a:rPr lang="en-US" smtClean="0"/>
              <a:pPr/>
              <a:t>‹#›</a:t>
            </a:fld>
            <a:endParaRPr lang="en-US"/>
          </a:p>
        </p:txBody>
      </p:sp>
    </p:spTree>
    <p:extLst>
      <p:ext uri="{BB962C8B-B14F-4D97-AF65-F5344CB8AC3E}">
        <p14:creationId xmlns:p14="http://schemas.microsoft.com/office/powerpoint/2010/main" val="158487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a:t>
            </a:r>
            <a:r>
              <a:rPr lang="en-US" dirty="0" err="1" smtClean="0"/>
              <a:t>Narric</a:t>
            </a:r>
            <a:r>
              <a:rPr lang="en-US" dirty="0" smtClean="0"/>
              <a:t>!  I</a:t>
            </a:r>
            <a:r>
              <a:rPr lang="en-US" baseline="0" dirty="0" smtClean="0"/>
              <a:t>’m glad to have the opportunity to join this panel today and share our experiences in partnership with the US EDA to advance new research and recommendations to advance the creative and design industries in Michigan.</a:t>
            </a:r>
            <a:endParaRPr lang="en-US" dirty="0"/>
          </a:p>
        </p:txBody>
      </p:sp>
      <p:sp>
        <p:nvSpPr>
          <p:cNvPr id="4" name="Slide Number Placeholder 3"/>
          <p:cNvSpPr>
            <a:spLocks noGrp="1"/>
          </p:cNvSpPr>
          <p:nvPr>
            <p:ph type="sldNum" sz="quarter" idx="10"/>
          </p:nvPr>
        </p:nvSpPr>
        <p:spPr/>
        <p:txBody>
          <a:bodyPr/>
          <a:lstStyle/>
          <a:p>
            <a:fld id="{C107EFBD-01DB-47DB-93C8-96B6B9C29B43}" type="slidenum">
              <a:rPr lang="en-US" smtClean="0"/>
              <a:pPr/>
              <a:t>1</a:t>
            </a:fld>
            <a:endParaRPr lang="en-US"/>
          </a:p>
        </p:txBody>
      </p:sp>
    </p:spTree>
    <p:extLst>
      <p:ext uri="{BB962C8B-B14F-4D97-AF65-F5344CB8AC3E}">
        <p14:creationId xmlns:p14="http://schemas.microsoft.com/office/powerpoint/2010/main" val="56736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a bit about Creative Many….</a:t>
            </a:r>
            <a:r>
              <a:rPr lang="en-US" dirty="0" smtClean="0"/>
              <a:t>Creative Many is the statewide</a:t>
            </a:r>
            <a:r>
              <a:rPr lang="en-US" baseline="0" dirty="0" smtClean="0"/>
              <a:t> economic development organization with the mission of developing creative people, creative places and the creative economy – for a competitive Michigan.</a:t>
            </a:r>
            <a:endParaRPr lang="en-US" dirty="0"/>
          </a:p>
        </p:txBody>
      </p:sp>
      <p:sp>
        <p:nvSpPr>
          <p:cNvPr id="4" name="Slide Number Placeholder 3"/>
          <p:cNvSpPr>
            <a:spLocks noGrp="1"/>
          </p:cNvSpPr>
          <p:nvPr>
            <p:ph type="sldNum" sz="quarter" idx="10"/>
          </p:nvPr>
        </p:nvSpPr>
        <p:spPr/>
        <p:txBody>
          <a:bodyPr/>
          <a:lstStyle/>
          <a:p>
            <a:fld id="{C107EFBD-01DB-47DB-93C8-96B6B9C29B43}" type="slidenum">
              <a:rPr lang="en-US" smtClean="0"/>
              <a:pPr/>
              <a:t>2</a:t>
            </a:fld>
            <a:endParaRPr lang="en-US"/>
          </a:p>
        </p:txBody>
      </p:sp>
    </p:spTree>
    <p:extLst>
      <p:ext uri="{BB962C8B-B14F-4D97-AF65-F5344CB8AC3E}">
        <p14:creationId xmlns:p14="http://schemas.microsoft.com/office/powerpoint/2010/main" val="357177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a bit about Creative Many….</a:t>
            </a:r>
            <a:r>
              <a:rPr lang="en-US" dirty="0" smtClean="0"/>
              <a:t>Creative Many is the statewide</a:t>
            </a:r>
            <a:r>
              <a:rPr lang="en-US" baseline="0" dirty="0" smtClean="0"/>
              <a:t> economic development organization with the mission of developing creative people, creative places and the creative economy – for a competitive Michigan.</a:t>
            </a:r>
            <a:endParaRPr lang="en-US" dirty="0"/>
          </a:p>
        </p:txBody>
      </p:sp>
      <p:sp>
        <p:nvSpPr>
          <p:cNvPr id="4" name="Slide Number Placeholder 3"/>
          <p:cNvSpPr>
            <a:spLocks noGrp="1"/>
          </p:cNvSpPr>
          <p:nvPr>
            <p:ph type="sldNum" sz="quarter" idx="10"/>
          </p:nvPr>
        </p:nvSpPr>
        <p:spPr/>
        <p:txBody>
          <a:bodyPr/>
          <a:lstStyle/>
          <a:p>
            <a:fld id="{C107EFBD-01DB-47DB-93C8-96B6B9C29B43}" type="slidenum">
              <a:rPr lang="en-US" smtClean="0"/>
              <a:pPr/>
              <a:t>4</a:t>
            </a:fld>
            <a:endParaRPr lang="en-US"/>
          </a:p>
        </p:txBody>
      </p:sp>
    </p:spTree>
    <p:extLst>
      <p:ext uri="{BB962C8B-B14F-4D97-AF65-F5344CB8AC3E}">
        <p14:creationId xmlns:p14="http://schemas.microsoft.com/office/powerpoint/2010/main" val="256302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statewide work falls into three areas – advocacy</a:t>
            </a:r>
            <a:r>
              <a:rPr lang="en-US" baseline="0" dirty="0" smtClean="0"/>
              <a:t> to advance policies/diversified investment in Michigan’s creative sector, research/communications positioning the sector as essential to Michigan and its communities, and cultivating the work of artists and </a:t>
            </a:r>
            <a:r>
              <a:rPr lang="en-US" baseline="0" dirty="0" err="1" smtClean="0"/>
              <a:t>creatives</a:t>
            </a:r>
            <a:r>
              <a:rPr lang="en-US" baseline="0" dirty="0" smtClean="0"/>
              <a:t> through professional practice programs, dialogue and networking.</a:t>
            </a:r>
            <a:endParaRPr lang="en-US" dirty="0"/>
          </a:p>
        </p:txBody>
      </p:sp>
      <p:sp>
        <p:nvSpPr>
          <p:cNvPr id="4" name="Slide Number Placeholder 3"/>
          <p:cNvSpPr>
            <a:spLocks noGrp="1"/>
          </p:cNvSpPr>
          <p:nvPr>
            <p:ph type="sldNum" sz="quarter" idx="10"/>
          </p:nvPr>
        </p:nvSpPr>
        <p:spPr/>
        <p:txBody>
          <a:bodyPr/>
          <a:lstStyle/>
          <a:p>
            <a:fld id="{C107EFBD-01DB-47DB-93C8-96B6B9C29B43}" type="slidenum">
              <a:rPr lang="en-US" smtClean="0"/>
              <a:pPr/>
              <a:t>5</a:t>
            </a:fld>
            <a:endParaRPr lang="en-US"/>
          </a:p>
        </p:txBody>
      </p:sp>
    </p:spTree>
    <p:extLst>
      <p:ext uri="{BB962C8B-B14F-4D97-AF65-F5344CB8AC3E}">
        <p14:creationId xmlns:p14="http://schemas.microsoft.com/office/powerpoint/2010/main" val="81406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07EFBD-01DB-47DB-93C8-96B6B9C29B43}" type="slidenum">
              <a:rPr lang="en-US" smtClean="0"/>
              <a:pPr/>
              <a:t>6</a:t>
            </a:fld>
            <a:endParaRPr lang="en-US"/>
          </a:p>
        </p:txBody>
      </p:sp>
    </p:spTree>
    <p:extLst>
      <p:ext uri="{BB962C8B-B14F-4D97-AF65-F5344CB8AC3E}">
        <p14:creationId xmlns:p14="http://schemas.microsoft.com/office/powerpoint/2010/main" val="212040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 Page</a:t>
            </a:r>
          </a:p>
        </p:txBody>
      </p:sp>
      <p:sp>
        <p:nvSpPr>
          <p:cNvPr id="4" name="Slide Number Placeholder 3"/>
          <p:cNvSpPr>
            <a:spLocks noGrp="1"/>
          </p:cNvSpPr>
          <p:nvPr>
            <p:ph type="sldNum" sz="quarter" idx="10"/>
          </p:nvPr>
        </p:nvSpPr>
        <p:spPr/>
        <p:txBody>
          <a:bodyPr/>
          <a:lstStyle/>
          <a:p>
            <a:fld id="{E28758B6-4F11-A74B-8D5F-9AB2E28E9E1C}" type="slidenum">
              <a:rPr lang="en-US" smtClean="0"/>
              <a:pPr/>
              <a:t>9</a:t>
            </a:fld>
            <a:endParaRPr lang="en-US"/>
          </a:p>
        </p:txBody>
      </p:sp>
    </p:spTree>
    <p:extLst>
      <p:ext uri="{BB962C8B-B14F-4D97-AF65-F5344CB8AC3E}">
        <p14:creationId xmlns:p14="http://schemas.microsoft.com/office/powerpoint/2010/main" val="5369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Page</a:t>
            </a:r>
          </a:p>
        </p:txBody>
      </p:sp>
      <p:sp>
        <p:nvSpPr>
          <p:cNvPr id="4" name="Slide Number Placeholder 3"/>
          <p:cNvSpPr>
            <a:spLocks noGrp="1"/>
          </p:cNvSpPr>
          <p:nvPr>
            <p:ph type="sldNum" sz="quarter" idx="10"/>
          </p:nvPr>
        </p:nvSpPr>
        <p:spPr/>
        <p:txBody>
          <a:bodyPr/>
          <a:lstStyle/>
          <a:p>
            <a:fld id="{E28758B6-4F11-A74B-8D5F-9AB2E28E9E1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5823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Page</a:t>
            </a:r>
          </a:p>
        </p:txBody>
      </p:sp>
      <p:sp>
        <p:nvSpPr>
          <p:cNvPr id="4" name="Slide Number Placeholder 3"/>
          <p:cNvSpPr>
            <a:spLocks noGrp="1"/>
          </p:cNvSpPr>
          <p:nvPr>
            <p:ph type="sldNum" sz="quarter" idx="10"/>
          </p:nvPr>
        </p:nvSpPr>
        <p:spPr/>
        <p:txBody>
          <a:bodyPr/>
          <a:lstStyle/>
          <a:p>
            <a:fld id="{E28758B6-4F11-A74B-8D5F-9AB2E28E9E1C}" type="slidenum">
              <a:rPr lang="en-US" smtClean="0"/>
              <a:t>11</a:t>
            </a:fld>
            <a:endParaRPr lang="en-US"/>
          </a:p>
        </p:txBody>
      </p:sp>
    </p:spTree>
    <p:extLst>
      <p:ext uri="{BB962C8B-B14F-4D97-AF65-F5344CB8AC3E}">
        <p14:creationId xmlns:p14="http://schemas.microsoft.com/office/powerpoint/2010/main" val="166983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Divider Page</a:t>
            </a:r>
          </a:p>
        </p:txBody>
      </p:sp>
      <p:sp>
        <p:nvSpPr>
          <p:cNvPr id="4" name="Slide Number Placeholder 3"/>
          <p:cNvSpPr>
            <a:spLocks noGrp="1"/>
          </p:cNvSpPr>
          <p:nvPr>
            <p:ph type="sldNum" sz="quarter" idx="10"/>
          </p:nvPr>
        </p:nvSpPr>
        <p:spPr/>
        <p:txBody>
          <a:bodyPr/>
          <a:lstStyle/>
          <a:p>
            <a:fld id="{E28758B6-4F11-A74B-8D5F-9AB2E28E9E1C}" type="slidenum">
              <a:rPr lang="en-US" smtClean="0"/>
              <a:t>12</a:t>
            </a:fld>
            <a:endParaRPr lang="en-US"/>
          </a:p>
        </p:txBody>
      </p:sp>
    </p:spTree>
    <p:extLst>
      <p:ext uri="{BB962C8B-B14F-4D97-AF65-F5344CB8AC3E}">
        <p14:creationId xmlns:p14="http://schemas.microsoft.com/office/powerpoint/2010/main" val="341216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F6231-77B5-4AE5-8DC7-2C2F86ECF062}" type="datetimeFigureOut">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70D5-976D-4D16-BB22-14F94140DE0B}" type="slidenum">
              <a:rPr lang="en-US" smtClean="0"/>
              <a:pPr/>
              <a:t>‹#›</a:t>
            </a:fld>
            <a:endParaRPr lang="en-US"/>
          </a:p>
        </p:txBody>
      </p:sp>
      <p:sp>
        <p:nvSpPr>
          <p:cNvPr id="7" name="Rectangle 6"/>
          <p:cNvSpPr/>
          <p:nvPr userDrawn="1"/>
        </p:nvSpPr>
        <p:spPr>
          <a:xfrm>
            <a:off x="0" y="0"/>
            <a:ext cx="9144000" cy="6096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F6231-77B5-4AE5-8DC7-2C2F86ECF062}" type="datetimeFigureOut">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70D5-976D-4D16-BB22-14F94140DE0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F6231-77B5-4AE5-8DC7-2C2F86ECF062}" type="datetimeFigureOut">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70D5-976D-4D16-BB22-14F94140DE0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43F806-C0D5-2C47-9E43-2D6FBA983C80}"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216A0F-AB4F-F04E-9135-4DABEA57DE5B}" type="slidenum">
              <a:rPr lang="en-US" smtClean="0">
                <a:solidFill>
                  <a:prstClr val="black">
                    <a:tint val="75000"/>
                  </a:prstClr>
                </a:solidFill>
              </a:rPr>
              <a:pPr/>
              <a:t>‹#›</a:t>
            </a:fld>
            <a:endParaRPr lang="en-US">
              <a:solidFill>
                <a:prstClr val="black">
                  <a:tint val="75000"/>
                </a:prstClr>
              </a:solidFill>
            </a:endParaRPr>
          </a:p>
        </p:txBody>
      </p:sp>
      <p:pic>
        <p:nvPicPr>
          <p:cNvPr id="7" name="Picture 6" descr="16CMM01-powerpointtemplate-16040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2"/>
          <p:cNvSpPr txBox="1">
            <a:spLocks/>
          </p:cNvSpPr>
          <p:nvPr userDrawn="1"/>
        </p:nvSpPr>
        <p:spPr>
          <a:xfrm>
            <a:off x="534926" y="5293897"/>
            <a:ext cx="6400800" cy="42173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a:solidFill>
                  <a:prstClr val="black"/>
                </a:solidFill>
                <a:latin typeface="Gotham-Medium"/>
                <a:cs typeface="Gotham-Medium"/>
              </a:rPr>
              <a:t>Presented by Jane Doe</a:t>
            </a:r>
          </a:p>
          <a:p>
            <a:pPr algn="l"/>
            <a:endParaRPr lang="en-US" sz="2000" dirty="0">
              <a:solidFill>
                <a:prstClr val="black"/>
              </a:solidFill>
              <a:latin typeface="Gotham-Medium"/>
              <a:cs typeface="Gotham-Medium"/>
            </a:endParaRPr>
          </a:p>
          <a:p>
            <a:pPr algn="l"/>
            <a:endParaRPr lang="en-US" sz="1600" dirty="0">
              <a:solidFill>
                <a:prstClr val="black"/>
              </a:solidFill>
              <a:latin typeface="Gotham-Medium"/>
              <a:cs typeface="Gotham-Medium"/>
            </a:endParaRPr>
          </a:p>
        </p:txBody>
      </p:sp>
      <p:sp>
        <p:nvSpPr>
          <p:cNvPr id="10" name="Rectangle 9"/>
          <p:cNvSpPr/>
          <p:nvPr userDrawn="1"/>
        </p:nvSpPr>
        <p:spPr>
          <a:xfrm>
            <a:off x="523274" y="5715632"/>
            <a:ext cx="4572000" cy="276999"/>
          </a:xfrm>
          <a:prstGeom prst="rect">
            <a:avLst/>
          </a:prstGeom>
        </p:spPr>
        <p:txBody>
          <a:bodyPr>
            <a:spAutoFit/>
          </a:bodyPr>
          <a:lstStyle/>
          <a:p>
            <a:pPr defTabSz="457200"/>
            <a:r>
              <a:rPr lang="en-US" sz="1200" dirty="0">
                <a:solidFill>
                  <a:prstClr val="black"/>
                </a:solidFill>
                <a:latin typeface="Gotham-Medium"/>
                <a:cs typeface="Gotham-Medium"/>
              </a:rPr>
              <a:t>Role, Creative Many Michigan </a:t>
            </a:r>
          </a:p>
        </p:txBody>
      </p:sp>
      <p:sp>
        <p:nvSpPr>
          <p:cNvPr id="11" name="Subtitle 2"/>
          <p:cNvSpPr txBox="1">
            <a:spLocks/>
          </p:cNvSpPr>
          <p:nvPr userDrawn="1"/>
        </p:nvSpPr>
        <p:spPr>
          <a:xfrm>
            <a:off x="534926" y="340297"/>
            <a:ext cx="6400800" cy="42173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a:solidFill>
                  <a:prstClr val="black"/>
                </a:solidFill>
                <a:latin typeface="Gotham-Medium"/>
                <a:cs typeface="Gotham-Medium"/>
              </a:rPr>
              <a:t>April 1, 2016</a:t>
            </a:r>
          </a:p>
          <a:p>
            <a:pPr algn="l"/>
            <a:endParaRPr lang="en-US" sz="2000" dirty="0">
              <a:solidFill>
                <a:prstClr val="black"/>
              </a:solidFill>
              <a:latin typeface="Gotham-Medium"/>
              <a:cs typeface="Gotham-Medium"/>
            </a:endParaRPr>
          </a:p>
          <a:p>
            <a:pPr algn="l"/>
            <a:endParaRPr lang="en-US" sz="1600" dirty="0">
              <a:solidFill>
                <a:prstClr val="black"/>
              </a:solidFill>
              <a:latin typeface="Gotham-Medium"/>
              <a:cs typeface="Gotham-Medium"/>
            </a:endParaRPr>
          </a:p>
        </p:txBody>
      </p:sp>
      <p:pic>
        <p:nvPicPr>
          <p:cNvPr id="12" name="Picture 11" descr="CMM_newlogo_201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0952" y="386976"/>
            <a:ext cx="2511612" cy="537122"/>
          </a:xfrm>
          <a:prstGeom prst="rect">
            <a:avLst/>
          </a:prstGeom>
        </p:spPr>
      </p:pic>
      <p:sp>
        <p:nvSpPr>
          <p:cNvPr id="16" name="Content Placeholder 15"/>
          <p:cNvSpPr>
            <a:spLocks noGrp="1"/>
          </p:cNvSpPr>
          <p:nvPr>
            <p:ph sz="quarter" idx="13" hasCustomPrompt="1"/>
          </p:nvPr>
        </p:nvSpPr>
        <p:spPr>
          <a:xfrm>
            <a:off x="508997" y="1313190"/>
            <a:ext cx="5959201" cy="2226936"/>
          </a:xfrm>
        </p:spPr>
        <p:txBody>
          <a:bodyPr>
            <a:noAutofit/>
          </a:bodyPr>
          <a:lstStyle>
            <a:lvl1pPr marL="0" indent="0">
              <a:buNone/>
              <a:defRPr sz="3200">
                <a:solidFill>
                  <a:schemeClr val="bg1">
                    <a:lumMod val="50000"/>
                  </a:schemeClr>
                </a:solidFill>
                <a:latin typeface="Gotham-Medium"/>
                <a:cs typeface="Gotham-Medium"/>
              </a:defRPr>
            </a:lvl1pPr>
            <a:lvl2pPr marL="457200" indent="0">
              <a:buNone/>
              <a:defRPr sz="3200">
                <a:solidFill>
                  <a:schemeClr val="bg1">
                    <a:lumMod val="50000"/>
                  </a:schemeClr>
                </a:solidFill>
                <a:latin typeface="Gotham-Medium"/>
                <a:cs typeface="Gotham-Medium"/>
              </a:defRPr>
            </a:lvl2pPr>
            <a:lvl3pPr marL="914400" indent="0">
              <a:buNone/>
              <a:defRPr sz="3200">
                <a:solidFill>
                  <a:schemeClr val="bg1">
                    <a:lumMod val="50000"/>
                  </a:schemeClr>
                </a:solidFill>
                <a:latin typeface="Gotham-Medium"/>
                <a:cs typeface="Gotham-Medium"/>
              </a:defRPr>
            </a:lvl3pPr>
            <a:lvl4pPr marL="1371600" indent="0">
              <a:buNone/>
              <a:defRPr sz="3200">
                <a:solidFill>
                  <a:schemeClr val="bg1">
                    <a:lumMod val="50000"/>
                  </a:schemeClr>
                </a:solidFill>
                <a:latin typeface="Gotham-Medium"/>
                <a:cs typeface="Gotham-Medium"/>
              </a:defRPr>
            </a:lvl4pPr>
            <a:lvl5pPr marL="1828800" indent="0">
              <a:buNone/>
              <a:defRPr sz="3200">
                <a:solidFill>
                  <a:schemeClr val="bg1">
                    <a:lumMod val="50000"/>
                  </a:schemeClr>
                </a:solidFill>
                <a:latin typeface="Gotham-Medium"/>
                <a:cs typeface="Gotham-Medium"/>
              </a:defRPr>
            </a:lvl5pPr>
          </a:lstStyle>
          <a:p>
            <a:pPr lvl="0"/>
            <a:r>
              <a:rPr lang="en-US" dirty="0"/>
              <a:t>Click to edit text</a:t>
            </a:r>
          </a:p>
        </p:txBody>
      </p:sp>
    </p:spTree>
    <p:extLst>
      <p:ext uri="{BB962C8B-B14F-4D97-AF65-F5344CB8AC3E}">
        <p14:creationId xmlns:p14="http://schemas.microsoft.com/office/powerpoint/2010/main" val="882888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16CMM01-powerpointtemplate-1604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Content Placeholder 11"/>
          <p:cNvSpPr>
            <a:spLocks noGrp="1"/>
          </p:cNvSpPr>
          <p:nvPr>
            <p:ph sz="quarter" idx="14" hasCustomPrompt="1"/>
          </p:nvPr>
        </p:nvSpPr>
        <p:spPr>
          <a:xfrm>
            <a:off x="521587" y="711026"/>
            <a:ext cx="6692900" cy="1268412"/>
          </a:xfrm>
        </p:spPr>
        <p:txBody>
          <a:bodyPr>
            <a:noAutofit/>
          </a:bodyPr>
          <a:lstStyle>
            <a:lvl1pPr marL="0" indent="0">
              <a:buNone/>
              <a:defRPr sz="480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Click to edit title</a:t>
            </a:r>
          </a:p>
        </p:txBody>
      </p:sp>
      <p:sp>
        <p:nvSpPr>
          <p:cNvPr id="10" name="Content Placeholder 2"/>
          <p:cNvSpPr>
            <a:spLocks noGrp="1"/>
          </p:cNvSpPr>
          <p:nvPr>
            <p:ph idx="13" hasCustomPrompt="1"/>
          </p:nvPr>
        </p:nvSpPr>
        <p:spPr>
          <a:xfrm>
            <a:off x="500094" y="2180772"/>
            <a:ext cx="6693355" cy="4014619"/>
          </a:xfrm>
        </p:spPr>
        <p:txBody>
          <a:bodyPr>
            <a:normAutofit/>
          </a:bodyPr>
          <a:lstStyle/>
          <a:p>
            <a:pPr marL="0" indent="0">
              <a:buNone/>
            </a:pPr>
            <a:r>
              <a:rPr lang="en-US" sz="3600" dirty="0">
                <a:latin typeface="Gotham-Book"/>
                <a:cs typeface="Gotham-Book"/>
              </a:rPr>
              <a:t>Large Text Block</a:t>
            </a:r>
          </a:p>
        </p:txBody>
      </p:sp>
      <p:sp>
        <p:nvSpPr>
          <p:cNvPr id="6" name="Slide Number Placeholder 5"/>
          <p:cNvSpPr>
            <a:spLocks noGrp="1"/>
          </p:cNvSpPr>
          <p:nvPr>
            <p:ph type="sldNum" sz="quarter" idx="12"/>
          </p:nvPr>
        </p:nvSpPr>
        <p:spPr/>
        <p:txBody>
          <a:bodyPr/>
          <a:lstStyle/>
          <a:p>
            <a:fld id="{FD216A0F-AB4F-F04E-9135-4DABEA57DE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833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userDrawn="1"/>
        </p:nvSpPr>
        <p:spPr>
          <a:xfrm>
            <a:off x="562429" y="1505857"/>
            <a:ext cx="4934857" cy="3846285"/>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Title 1"/>
          <p:cNvSpPr>
            <a:spLocks noGrp="1"/>
          </p:cNvSpPr>
          <p:nvPr>
            <p:ph type="ctrTitle" hasCustomPrompt="1"/>
          </p:nvPr>
        </p:nvSpPr>
        <p:spPr>
          <a:xfrm>
            <a:off x="758372" y="2048782"/>
            <a:ext cx="7772400" cy="2119993"/>
          </a:xfrm>
        </p:spPr>
        <p:txBody>
          <a:bodyPr/>
          <a:lstStyle/>
          <a:p>
            <a:pPr algn="l"/>
            <a:r>
              <a:rPr lang="en-US" dirty="0">
                <a:latin typeface="Gotham-Black"/>
                <a:cs typeface="Gotham-Black"/>
              </a:rPr>
              <a:t>Divider Page</a:t>
            </a:r>
            <a:br>
              <a:rPr lang="en-US" dirty="0">
                <a:latin typeface="Gotham-Black"/>
                <a:cs typeface="Gotham-Black"/>
              </a:rPr>
            </a:br>
            <a:r>
              <a:rPr lang="en-US" dirty="0">
                <a:latin typeface="Gotham-Black"/>
                <a:cs typeface="Gotham-Black"/>
              </a:rPr>
              <a:t>Title</a:t>
            </a:r>
          </a:p>
        </p:txBody>
      </p:sp>
      <p:sp>
        <p:nvSpPr>
          <p:cNvPr id="15" name="Slide Number Placeholder 5"/>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846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16CMM01-powerpointtemplate-1604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Content Placeholder 2"/>
          <p:cNvSpPr>
            <a:spLocks noGrp="1"/>
          </p:cNvSpPr>
          <p:nvPr>
            <p:ph idx="1" hasCustomPrompt="1"/>
          </p:nvPr>
        </p:nvSpPr>
        <p:spPr>
          <a:xfrm>
            <a:off x="529771" y="2180772"/>
            <a:ext cx="6693355" cy="4525963"/>
          </a:xfrm>
        </p:spPr>
        <p:txBody>
          <a:bodyPr>
            <a:normAutofit/>
          </a:bodyPr>
          <a:lstStyle>
            <a:lvl1pPr>
              <a:defRPr baseline="0"/>
            </a:lvl1pPr>
          </a:lstStyle>
          <a:p>
            <a:r>
              <a:rPr lang="en-US" sz="3600" dirty="0">
                <a:latin typeface="Gotham-Book"/>
                <a:cs typeface="Gotham-Book"/>
              </a:rPr>
              <a:t>Bullet point A</a:t>
            </a:r>
          </a:p>
        </p:txBody>
      </p:sp>
      <p:sp>
        <p:nvSpPr>
          <p:cNvPr id="11" name="Slide Number Placeholder 3"/>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
        <p:nvSpPr>
          <p:cNvPr id="12" name="Content Placeholder 11"/>
          <p:cNvSpPr>
            <a:spLocks noGrp="1"/>
          </p:cNvSpPr>
          <p:nvPr>
            <p:ph sz="quarter" idx="14" hasCustomPrompt="1"/>
          </p:nvPr>
        </p:nvSpPr>
        <p:spPr>
          <a:xfrm>
            <a:off x="521587" y="711026"/>
            <a:ext cx="6692900" cy="1268412"/>
          </a:xfrm>
        </p:spPr>
        <p:txBody>
          <a:bodyPr>
            <a:noAutofit/>
          </a:bodyPr>
          <a:lstStyle>
            <a:lvl1pPr marL="0" indent="0">
              <a:buNone/>
              <a:defRPr sz="480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Click to edit title</a:t>
            </a:r>
          </a:p>
        </p:txBody>
      </p:sp>
    </p:spTree>
    <p:extLst>
      <p:ext uri="{BB962C8B-B14F-4D97-AF65-F5344CB8AC3E}">
        <p14:creationId xmlns:p14="http://schemas.microsoft.com/office/powerpoint/2010/main" val="715875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16CMM01-powerpointtemplate-1604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Content Placeholder 2"/>
          <p:cNvSpPr>
            <a:spLocks noGrp="1"/>
          </p:cNvSpPr>
          <p:nvPr>
            <p:ph idx="1" hasCustomPrompt="1"/>
          </p:nvPr>
        </p:nvSpPr>
        <p:spPr>
          <a:xfrm>
            <a:off x="516638" y="2180772"/>
            <a:ext cx="6693355" cy="4525963"/>
          </a:xfrm>
        </p:spPr>
        <p:txBody>
          <a:bodyPr>
            <a:normAutofit/>
          </a:bodyPr>
          <a:lstStyle/>
          <a:p>
            <a:r>
              <a:rPr lang="en-US" sz="2400" dirty="0">
                <a:latin typeface="Gotham-Book"/>
                <a:cs typeface="Gotham-Book"/>
              </a:rPr>
              <a:t>Smaller Bullet Point A</a:t>
            </a:r>
          </a:p>
          <a:p>
            <a:endParaRPr lang="en-US" sz="2400" dirty="0">
              <a:latin typeface="Gotham-Book"/>
              <a:cs typeface="Gotham-Book"/>
            </a:endParaRPr>
          </a:p>
          <a:p>
            <a:endParaRPr lang="en-US" sz="2400" dirty="0">
              <a:latin typeface="Gotham-Book"/>
              <a:cs typeface="Gotham-Book"/>
            </a:endParaRPr>
          </a:p>
        </p:txBody>
      </p:sp>
      <p:sp>
        <p:nvSpPr>
          <p:cNvPr id="13" name="Slide Number Placeholder 3"/>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pic>
        <p:nvPicPr>
          <p:cNvPr id="14" name="Picture 13" descr="michigan1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5447" y="2317750"/>
            <a:ext cx="2909091" cy="3715526"/>
          </a:xfrm>
          <a:prstGeom prst="rect">
            <a:avLst/>
          </a:prstGeom>
        </p:spPr>
      </p:pic>
      <p:sp>
        <p:nvSpPr>
          <p:cNvPr id="15" name="Content Placeholder 11"/>
          <p:cNvSpPr>
            <a:spLocks noGrp="1"/>
          </p:cNvSpPr>
          <p:nvPr>
            <p:ph sz="quarter" idx="14" hasCustomPrompt="1"/>
          </p:nvPr>
        </p:nvSpPr>
        <p:spPr>
          <a:xfrm>
            <a:off x="521587" y="711026"/>
            <a:ext cx="6692900" cy="1268412"/>
          </a:xfrm>
        </p:spPr>
        <p:txBody>
          <a:bodyPr>
            <a:noAutofit/>
          </a:bodyPr>
          <a:lstStyle>
            <a:lvl1pPr marL="0" indent="0">
              <a:buNone/>
              <a:defRPr sz="480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Click to edit title</a:t>
            </a:r>
          </a:p>
        </p:txBody>
      </p:sp>
    </p:spTree>
    <p:extLst>
      <p:ext uri="{BB962C8B-B14F-4D97-AF65-F5344CB8AC3E}">
        <p14:creationId xmlns:p14="http://schemas.microsoft.com/office/powerpoint/2010/main" val="411103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5" name="Picture 14" descr="16CMM01-powerpointtemplate-1604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Content Placeholder 2"/>
          <p:cNvSpPr>
            <a:spLocks noGrp="1"/>
          </p:cNvSpPr>
          <p:nvPr>
            <p:ph idx="1" hasCustomPrompt="1"/>
          </p:nvPr>
        </p:nvSpPr>
        <p:spPr>
          <a:xfrm>
            <a:off x="529771" y="4093368"/>
            <a:ext cx="6693355" cy="2521675"/>
          </a:xfrm>
        </p:spPr>
        <p:txBody>
          <a:bodyPr>
            <a:normAutofit/>
          </a:bodyPr>
          <a:lstStyle>
            <a:lvl1pPr>
              <a:defRPr baseline="0"/>
            </a:lvl1pPr>
          </a:lstStyle>
          <a:p>
            <a:pPr marL="0" indent="0">
              <a:buNone/>
            </a:pPr>
            <a:r>
              <a:rPr lang="en-US" sz="3600" dirty="0">
                <a:latin typeface="Gotham-Book"/>
                <a:cs typeface="Gotham-Book"/>
              </a:rPr>
              <a:t>Click to Edit</a:t>
            </a:r>
          </a:p>
        </p:txBody>
      </p:sp>
      <p:sp>
        <p:nvSpPr>
          <p:cNvPr id="18" name="Slide Number Placeholder 3"/>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
        <p:nvSpPr>
          <p:cNvPr id="19" name="Content Placeholder 11"/>
          <p:cNvSpPr>
            <a:spLocks noGrp="1"/>
          </p:cNvSpPr>
          <p:nvPr>
            <p:ph sz="quarter" idx="14" hasCustomPrompt="1"/>
          </p:nvPr>
        </p:nvSpPr>
        <p:spPr>
          <a:xfrm>
            <a:off x="457200" y="248262"/>
            <a:ext cx="6692900" cy="3260104"/>
          </a:xfrm>
        </p:spPr>
        <p:txBody>
          <a:bodyPr>
            <a:noAutofit/>
          </a:bodyPr>
          <a:lstStyle>
            <a:lvl1pPr marL="0" indent="0">
              <a:buNone/>
              <a:defRPr sz="2000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a:t>
            </a:r>
          </a:p>
        </p:txBody>
      </p:sp>
    </p:spTree>
    <p:extLst>
      <p:ext uri="{BB962C8B-B14F-4D97-AF65-F5344CB8AC3E}">
        <p14:creationId xmlns:p14="http://schemas.microsoft.com/office/powerpoint/2010/main" val="1599294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319101" y="-417287"/>
            <a:ext cx="9687219" cy="7394815"/>
          </a:xfrm>
          <a:prstGeom prst="rect">
            <a:avLst/>
          </a:prstGeom>
          <a:solidFill>
            <a:srgbClr val="1789C0">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3"/>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11"/>
          <p:cNvSpPr>
            <a:spLocks noGrp="1"/>
          </p:cNvSpPr>
          <p:nvPr>
            <p:ph sz="quarter" idx="14" hasCustomPrompt="1"/>
          </p:nvPr>
        </p:nvSpPr>
        <p:spPr>
          <a:xfrm>
            <a:off x="521587" y="711026"/>
            <a:ext cx="6692900" cy="5462278"/>
          </a:xfrm>
        </p:spPr>
        <p:txBody>
          <a:bodyPr>
            <a:noAutofit/>
          </a:bodyPr>
          <a:lstStyle>
            <a:lvl1pPr marL="0" indent="0">
              <a:buNone/>
              <a:defRPr sz="7000" baseline="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Click to edit  for oversized text block. </a:t>
            </a:r>
          </a:p>
        </p:txBody>
      </p:sp>
    </p:spTree>
    <p:extLst>
      <p:ext uri="{BB962C8B-B14F-4D97-AF65-F5344CB8AC3E}">
        <p14:creationId xmlns:p14="http://schemas.microsoft.com/office/powerpoint/2010/main" val="3819377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16CMM01-powerpointtemplate-1604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Content Placeholder 2"/>
          <p:cNvSpPr>
            <a:spLocks noGrp="1"/>
          </p:cNvSpPr>
          <p:nvPr>
            <p:ph idx="1" hasCustomPrompt="1"/>
          </p:nvPr>
        </p:nvSpPr>
        <p:spPr>
          <a:xfrm>
            <a:off x="516638" y="2180772"/>
            <a:ext cx="6693355" cy="4525963"/>
          </a:xfrm>
        </p:spPr>
        <p:txBody>
          <a:bodyPr>
            <a:normAutofit/>
          </a:bodyPr>
          <a:lstStyle>
            <a:lvl1pPr>
              <a:defRPr baseline="0"/>
            </a:lvl1pPr>
          </a:lstStyle>
          <a:p>
            <a:pPr marL="457200" indent="-457200">
              <a:buFont typeface="+mj-lt"/>
              <a:buAutoNum type="arabicPeriod"/>
            </a:pPr>
            <a:r>
              <a:rPr lang="en-US" sz="3000" dirty="0">
                <a:latin typeface="Gotham-Bold"/>
                <a:cs typeface="Gotham-Bold"/>
              </a:rPr>
              <a:t>Numbered list</a:t>
            </a:r>
          </a:p>
          <a:p>
            <a:r>
              <a:rPr lang="en-US" sz="2400" dirty="0">
                <a:latin typeface="Gotham-Book"/>
                <a:cs typeface="Gotham-Book"/>
              </a:rPr>
              <a:t>With bullets</a:t>
            </a:r>
          </a:p>
          <a:p>
            <a:pPr marL="0" indent="0">
              <a:buNone/>
            </a:pPr>
            <a:endParaRPr lang="en-US" sz="2400" dirty="0">
              <a:latin typeface="Gotham-Book"/>
              <a:cs typeface="Gotham-Book"/>
            </a:endParaRPr>
          </a:p>
        </p:txBody>
      </p:sp>
      <p:sp>
        <p:nvSpPr>
          <p:cNvPr id="11" name="Slide Number Placeholder 3"/>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
        <p:nvSpPr>
          <p:cNvPr id="13" name="Content Placeholder 11"/>
          <p:cNvSpPr>
            <a:spLocks noGrp="1"/>
          </p:cNvSpPr>
          <p:nvPr>
            <p:ph sz="quarter" idx="14" hasCustomPrompt="1"/>
          </p:nvPr>
        </p:nvSpPr>
        <p:spPr>
          <a:xfrm>
            <a:off x="521587" y="711026"/>
            <a:ext cx="6692900" cy="1268412"/>
          </a:xfrm>
        </p:spPr>
        <p:txBody>
          <a:bodyPr>
            <a:noAutofit/>
          </a:bodyPr>
          <a:lstStyle>
            <a:lvl1pPr marL="0" indent="0">
              <a:buNone/>
              <a:defRPr sz="480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Click to edit title</a:t>
            </a:r>
          </a:p>
        </p:txBody>
      </p:sp>
    </p:spTree>
    <p:extLst>
      <p:ext uri="{BB962C8B-B14F-4D97-AF65-F5344CB8AC3E}">
        <p14:creationId xmlns:p14="http://schemas.microsoft.com/office/powerpoint/2010/main" val="147786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F6231-77B5-4AE5-8DC7-2C2F86ECF062}" type="datetimeFigureOut">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70D5-976D-4D16-BB22-14F94140DE0B}" type="slidenum">
              <a:rPr lang="en-US" smtClean="0"/>
              <a:pPr/>
              <a:t>‹#›</a:t>
            </a:fld>
            <a:endParaRPr lang="en-US"/>
          </a:p>
        </p:txBody>
      </p:sp>
      <p:sp>
        <p:nvSpPr>
          <p:cNvPr id="8" name="Rectangle 7"/>
          <p:cNvSpPr/>
          <p:nvPr userDrawn="1"/>
        </p:nvSpPr>
        <p:spPr>
          <a:xfrm>
            <a:off x="0" y="0"/>
            <a:ext cx="9144000" cy="6096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EED2F-2957-5644-A55A-FE9D30C6459C}" type="datetime1">
              <a:rPr lang="en-CA" smtClean="0">
                <a:solidFill>
                  <a:prstClr val="black">
                    <a:tint val="75000"/>
                  </a:prstClr>
                </a:solidFill>
              </a:rPr>
              <a:pPr/>
              <a:t>04/10/2016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315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F528BD-3CB2-F445-8C0A-DD02CF962DB7}" type="datetime1">
              <a:rPr lang="en-CA" smtClean="0"/>
              <a:t>04/10/2016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67701-99F9-1544-A600-2069B7DE75EA}" type="slidenum">
              <a:rPr lang="en-US" smtClean="0"/>
              <a:t>‹#›</a:t>
            </a:fld>
            <a:endParaRPr lang="en-US"/>
          </a:p>
        </p:txBody>
      </p:sp>
    </p:spTree>
    <p:extLst>
      <p:ext uri="{BB962C8B-B14F-4D97-AF65-F5344CB8AC3E}">
        <p14:creationId xmlns:p14="http://schemas.microsoft.com/office/powerpoint/2010/main" val="548883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43F806-C0D5-2C47-9E43-2D6FBA983C80}"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216A0F-AB4F-F04E-9135-4DABEA57DE5B}" type="slidenum">
              <a:rPr lang="en-US" smtClean="0">
                <a:solidFill>
                  <a:prstClr val="black">
                    <a:tint val="75000"/>
                  </a:prstClr>
                </a:solidFill>
              </a:rPr>
              <a:pPr/>
              <a:t>‹#›</a:t>
            </a:fld>
            <a:endParaRPr lang="en-US">
              <a:solidFill>
                <a:prstClr val="black">
                  <a:tint val="75000"/>
                </a:prstClr>
              </a:solidFill>
            </a:endParaRPr>
          </a:p>
        </p:txBody>
      </p:sp>
      <p:pic>
        <p:nvPicPr>
          <p:cNvPr id="7" name="Picture 6" descr="16CMM01-powerpointtemplate-16040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ubtitle 2"/>
          <p:cNvSpPr txBox="1">
            <a:spLocks/>
          </p:cNvSpPr>
          <p:nvPr userDrawn="1"/>
        </p:nvSpPr>
        <p:spPr>
          <a:xfrm>
            <a:off x="534926" y="5293897"/>
            <a:ext cx="6400800" cy="42173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a:solidFill>
                  <a:prstClr val="black"/>
                </a:solidFill>
                <a:latin typeface="Gotham-Medium"/>
                <a:cs typeface="Gotham-Medium"/>
              </a:rPr>
              <a:t>Presented by Jane Doe</a:t>
            </a:r>
          </a:p>
          <a:p>
            <a:pPr algn="l"/>
            <a:endParaRPr lang="en-US" sz="2000" dirty="0">
              <a:solidFill>
                <a:prstClr val="black"/>
              </a:solidFill>
              <a:latin typeface="Gotham-Medium"/>
              <a:cs typeface="Gotham-Medium"/>
            </a:endParaRPr>
          </a:p>
          <a:p>
            <a:pPr algn="l"/>
            <a:endParaRPr lang="en-US" sz="1600" dirty="0">
              <a:solidFill>
                <a:prstClr val="black"/>
              </a:solidFill>
              <a:latin typeface="Gotham-Medium"/>
              <a:cs typeface="Gotham-Medium"/>
            </a:endParaRPr>
          </a:p>
        </p:txBody>
      </p:sp>
      <p:sp>
        <p:nvSpPr>
          <p:cNvPr id="10" name="Rectangle 9"/>
          <p:cNvSpPr/>
          <p:nvPr userDrawn="1"/>
        </p:nvSpPr>
        <p:spPr>
          <a:xfrm>
            <a:off x="523274" y="5715632"/>
            <a:ext cx="4572000" cy="276999"/>
          </a:xfrm>
          <a:prstGeom prst="rect">
            <a:avLst/>
          </a:prstGeom>
        </p:spPr>
        <p:txBody>
          <a:bodyPr>
            <a:spAutoFit/>
          </a:bodyPr>
          <a:lstStyle/>
          <a:p>
            <a:pPr defTabSz="457200"/>
            <a:r>
              <a:rPr lang="en-US" sz="1200" dirty="0">
                <a:solidFill>
                  <a:prstClr val="black"/>
                </a:solidFill>
                <a:latin typeface="Gotham-Medium"/>
                <a:cs typeface="Gotham-Medium"/>
              </a:rPr>
              <a:t>Role, Creative Many Michigan </a:t>
            </a:r>
          </a:p>
        </p:txBody>
      </p:sp>
      <p:sp>
        <p:nvSpPr>
          <p:cNvPr id="11" name="Subtitle 2"/>
          <p:cNvSpPr txBox="1">
            <a:spLocks/>
          </p:cNvSpPr>
          <p:nvPr userDrawn="1"/>
        </p:nvSpPr>
        <p:spPr>
          <a:xfrm>
            <a:off x="534926" y="340297"/>
            <a:ext cx="6400800" cy="42173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a:solidFill>
                  <a:prstClr val="black"/>
                </a:solidFill>
                <a:latin typeface="Gotham-Medium"/>
                <a:cs typeface="Gotham-Medium"/>
              </a:rPr>
              <a:t>April 1, 2016</a:t>
            </a:r>
          </a:p>
          <a:p>
            <a:pPr algn="l"/>
            <a:endParaRPr lang="en-US" sz="2000" dirty="0">
              <a:solidFill>
                <a:prstClr val="black"/>
              </a:solidFill>
              <a:latin typeface="Gotham-Medium"/>
              <a:cs typeface="Gotham-Medium"/>
            </a:endParaRPr>
          </a:p>
          <a:p>
            <a:pPr algn="l"/>
            <a:endParaRPr lang="en-US" sz="1600" dirty="0">
              <a:solidFill>
                <a:prstClr val="black"/>
              </a:solidFill>
              <a:latin typeface="Gotham-Medium"/>
              <a:cs typeface="Gotham-Medium"/>
            </a:endParaRPr>
          </a:p>
        </p:txBody>
      </p:sp>
      <p:pic>
        <p:nvPicPr>
          <p:cNvPr id="12" name="Picture 11" descr="CMM_newlogo_201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0952" y="386976"/>
            <a:ext cx="2511612" cy="537122"/>
          </a:xfrm>
          <a:prstGeom prst="rect">
            <a:avLst/>
          </a:prstGeom>
        </p:spPr>
      </p:pic>
      <p:sp>
        <p:nvSpPr>
          <p:cNvPr id="16" name="Content Placeholder 15"/>
          <p:cNvSpPr>
            <a:spLocks noGrp="1"/>
          </p:cNvSpPr>
          <p:nvPr>
            <p:ph sz="quarter" idx="13" hasCustomPrompt="1"/>
          </p:nvPr>
        </p:nvSpPr>
        <p:spPr>
          <a:xfrm>
            <a:off x="508997" y="1313190"/>
            <a:ext cx="5959201" cy="2226936"/>
          </a:xfrm>
        </p:spPr>
        <p:txBody>
          <a:bodyPr>
            <a:noAutofit/>
          </a:bodyPr>
          <a:lstStyle>
            <a:lvl1pPr marL="0" indent="0">
              <a:buNone/>
              <a:defRPr sz="3200">
                <a:solidFill>
                  <a:schemeClr val="bg1">
                    <a:lumMod val="50000"/>
                  </a:schemeClr>
                </a:solidFill>
                <a:latin typeface="Gotham-Medium"/>
                <a:cs typeface="Gotham-Medium"/>
              </a:defRPr>
            </a:lvl1pPr>
            <a:lvl2pPr marL="457200" indent="0">
              <a:buNone/>
              <a:defRPr sz="3200">
                <a:solidFill>
                  <a:schemeClr val="bg1">
                    <a:lumMod val="50000"/>
                  </a:schemeClr>
                </a:solidFill>
                <a:latin typeface="Gotham-Medium"/>
                <a:cs typeface="Gotham-Medium"/>
              </a:defRPr>
            </a:lvl2pPr>
            <a:lvl3pPr marL="914400" indent="0">
              <a:buNone/>
              <a:defRPr sz="3200">
                <a:solidFill>
                  <a:schemeClr val="bg1">
                    <a:lumMod val="50000"/>
                  </a:schemeClr>
                </a:solidFill>
                <a:latin typeface="Gotham-Medium"/>
                <a:cs typeface="Gotham-Medium"/>
              </a:defRPr>
            </a:lvl3pPr>
            <a:lvl4pPr marL="1371600" indent="0">
              <a:buNone/>
              <a:defRPr sz="3200">
                <a:solidFill>
                  <a:schemeClr val="bg1">
                    <a:lumMod val="50000"/>
                  </a:schemeClr>
                </a:solidFill>
                <a:latin typeface="Gotham-Medium"/>
                <a:cs typeface="Gotham-Medium"/>
              </a:defRPr>
            </a:lvl4pPr>
            <a:lvl5pPr marL="1828800" indent="0">
              <a:buNone/>
              <a:defRPr sz="3200">
                <a:solidFill>
                  <a:schemeClr val="bg1">
                    <a:lumMod val="50000"/>
                  </a:schemeClr>
                </a:solidFill>
                <a:latin typeface="Gotham-Medium"/>
                <a:cs typeface="Gotham-Medium"/>
              </a:defRPr>
            </a:lvl5pPr>
          </a:lstStyle>
          <a:p>
            <a:pPr lvl="0"/>
            <a:r>
              <a:rPr lang="en-US" dirty="0"/>
              <a:t>Click to edit text</a:t>
            </a:r>
          </a:p>
        </p:txBody>
      </p:sp>
    </p:spTree>
    <p:extLst>
      <p:ext uri="{BB962C8B-B14F-4D97-AF65-F5344CB8AC3E}">
        <p14:creationId xmlns:p14="http://schemas.microsoft.com/office/powerpoint/2010/main" val="1702903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16CMM01-powerpointtemplate-1604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Content Placeholder 11"/>
          <p:cNvSpPr>
            <a:spLocks noGrp="1"/>
          </p:cNvSpPr>
          <p:nvPr>
            <p:ph sz="quarter" idx="14" hasCustomPrompt="1"/>
          </p:nvPr>
        </p:nvSpPr>
        <p:spPr>
          <a:xfrm>
            <a:off x="521587" y="711026"/>
            <a:ext cx="6692900" cy="1268412"/>
          </a:xfrm>
        </p:spPr>
        <p:txBody>
          <a:bodyPr>
            <a:noAutofit/>
          </a:bodyPr>
          <a:lstStyle>
            <a:lvl1pPr marL="0" indent="0">
              <a:buNone/>
              <a:defRPr sz="480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Click to edit title</a:t>
            </a:r>
          </a:p>
        </p:txBody>
      </p:sp>
      <p:sp>
        <p:nvSpPr>
          <p:cNvPr id="10" name="Content Placeholder 2"/>
          <p:cNvSpPr>
            <a:spLocks noGrp="1"/>
          </p:cNvSpPr>
          <p:nvPr>
            <p:ph idx="13" hasCustomPrompt="1"/>
          </p:nvPr>
        </p:nvSpPr>
        <p:spPr>
          <a:xfrm>
            <a:off x="500094" y="2180772"/>
            <a:ext cx="6693355" cy="4014619"/>
          </a:xfrm>
        </p:spPr>
        <p:txBody>
          <a:bodyPr>
            <a:normAutofit/>
          </a:bodyPr>
          <a:lstStyle/>
          <a:p>
            <a:pPr marL="0" indent="0">
              <a:buNone/>
            </a:pPr>
            <a:r>
              <a:rPr lang="en-US" sz="3600" dirty="0">
                <a:latin typeface="Gotham-Book"/>
                <a:cs typeface="Gotham-Book"/>
              </a:rPr>
              <a:t>Large Text Block</a:t>
            </a:r>
          </a:p>
        </p:txBody>
      </p:sp>
      <p:sp>
        <p:nvSpPr>
          <p:cNvPr id="6" name="Slide Number Placeholder 5"/>
          <p:cNvSpPr>
            <a:spLocks noGrp="1"/>
          </p:cNvSpPr>
          <p:nvPr>
            <p:ph type="sldNum" sz="quarter" idx="12"/>
          </p:nvPr>
        </p:nvSpPr>
        <p:spPr/>
        <p:txBody>
          <a:bodyPr/>
          <a:lstStyle/>
          <a:p>
            <a:fld id="{FD216A0F-AB4F-F04E-9135-4DABEA57DE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43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userDrawn="1"/>
        </p:nvSpPr>
        <p:spPr>
          <a:xfrm>
            <a:off x="562429" y="1505857"/>
            <a:ext cx="4934857" cy="3846285"/>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Title 1"/>
          <p:cNvSpPr>
            <a:spLocks noGrp="1"/>
          </p:cNvSpPr>
          <p:nvPr>
            <p:ph type="ctrTitle" hasCustomPrompt="1"/>
          </p:nvPr>
        </p:nvSpPr>
        <p:spPr>
          <a:xfrm>
            <a:off x="758372" y="2048782"/>
            <a:ext cx="7772400" cy="2119993"/>
          </a:xfrm>
        </p:spPr>
        <p:txBody>
          <a:bodyPr/>
          <a:lstStyle/>
          <a:p>
            <a:pPr algn="l"/>
            <a:r>
              <a:rPr lang="en-US" dirty="0">
                <a:latin typeface="Gotham-Black"/>
                <a:cs typeface="Gotham-Black"/>
              </a:rPr>
              <a:t>Divider Page</a:t>
            </a:r>
            <a:br>
              <a:rPr lang="en-US" dirty="0">
                <a:latin typeface="Gotham-Black"/>
                <a:cs typeface="Gotham-Black"/>
              </a:rPr>
            </a:br>
            <a:r>
              <a:rPr lang="en-US" dirty="0">
                <a:latin typeface="Gotham-Black"/>
                <a:cs typeface="Gotham-Black"/>
              </a:rPr>
              <a:t>Title</a:t>
            </a:r>
          </a:p>
        </p:txBody>
      </p:sp>
      <p:sp>
        <p:nvSpPr>
          <p:cNvPr id="15" name="Slide Number Placeholder 5"/>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032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16CMM01-powerpointtemplate-1604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Content Placeholder 2"/>
          <p:cNvSpPr>
            <a:spLocks noGrp="1"/>
          </p:cNvSpPr>
          <p:nvPr>
            <p:ph idx="1" hasCustomPrompt="1"/>
          </p:nvPr>
        </p:nvSpPr>
        <p:spPr>
          <a:xfrm>
            <a:off x="529771" y="2180772"/>
            <a:ext cx="6693355" cy="4525963"/>
          </a:xfrm>
        </p:spPr>
        <p:txBody>
          <a:bodyPr>
            <a:normAutofit/>
          </a:bodyPr>
          <a:lstStyle>
            <a:lvl1pPr>
              <a:defRPr baseline="0"/>
            </a:lvl1pPr>
          </a:lstStyle>
          <a:p>
            <a:r>
              <a:rPr lang="en-US" sz="3600" dirty="0">
                <a:latin typeface="Gotham-Book"/>
                <a:cs typeface="Gotham-Book"/>
              </a:rPr>
              <a:t>Bullet point A</a:t>
            </a:r>
          </a:p>
        </p:txBody>
      </p:sp>
      <p:sp>
        <p:nvSpPr>
          <p:cNvPr id="11" name="Slide Number Placeholder 3"/>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
        <p:nvSpPr>
          <p:cNvPr id="12" name="Content Placeholder 11"/>
          <p:cNvSpPr>
            <a:spLocks noGrp="1"/>
          </p:cNvSpPr>
          <p:nvPr>
            <p:ph sz="quarter" idx="14" hasCustomPrompt="1"/>
          </p:nvPr>
        </p:nvSpPr>
        <p:spPr>
          <a:xfrm>
            <a:off x="521587" y="711026"/>
            <a:ext cx="6692900" cy="1268412"/>
          </a:xfrm>
        </p:spPr>
        <p:txBody>
          <a:bodyPr>
            <a:noAutofit/>
          </a:bodyPr>
          <a:lstStyle>
            <a:lvl1pPr marL="0" indent="0">
              <a:buNone/>
              <a:defRPr sz="480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Click to edit title</a:t>
            </a:r>
          </a:p>
        </p:txBody>
      </p:sp>
    </p:spTree>
    <p:extLst>
      <p:ext uri="{BB962C8B-B14F-4D97-AF65-F5344CB8AC3E}">
        <p14:creationId xmlns:p14="http://schemas.microsoft.com/office/powerpoint/2010/main" val="3638589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16CMM01-powerpointtemplate-1604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Content Placeholder 2"/>
          <p:cNvSpPr>
            <a:spLocks noGrp="1"/>
          </p:cNvSpPr>
          <p:nvPr>
            <p:ph idx="1" hasCustomPrompt="1"/>
          </p:nvPr>
        </p:nvSpPr>
        <p:spPr>
          <a:xfrm>
            <a:off x="516638" y="2180772"/>
            <a:ext cx="6693355" cy="4525963"/>
          </a:xfrm>
        </p:spPr>
        <p:txBody>
          <a:bodyPr>
            <a:normAutofit/>
          </a:bodyPr>
          <a:lstStyle/>
          <a:p>
            <a:r>
              <a:rPr lang="en-US" sz="2400" dirty="0">
                <a:latin typeface="Gotham-Book"/>
                <a:cs typeface="Gotham-Book"/>
              </a:rPr>
              <a:t>Smaller Bullet Point A</a:t>
            </a:r>
          </a:p>
          <a:p>
            <a:endParaRPr lang="en-US" sz="2400" dirty="0">
              <a:latin typeface="Gotham-Book"/>
              <a:cs typeface="Gotham-Book"/>
            </a:endParaRPr>
          </a:p>
          <a:p>
            <a:endParaRPr lang="en-US" sz="2400" dirty="0">
              <a:latin typeface="Gotham-Book"/>
              <a:cs typeface="Gotham-Book"/>
            </a:endParaRPr>
          </a:p>
        </p:txBody>
      </p:sp>
      <p:sp>
        <p:nvSpPr>
          <p:cNvPr id="13" name="Slide Number Placeholder 3"/>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pic>
        <p:nvPicPr>
          <p:cNvPr id="14" name="Picture 13" descr="michigan1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5447" y="2317750"/>
            <a:ext cx="2909091" cy="3715526"/>
          </a:xfrm>
          <a:prstGeom prst="rect">
            <a:avLst/>
          </a:prstGeom>
        </p:spPr>
      </p:pic>
      <p:sp>
        <p:nvSpPr>
          <p:cNvPr id="15" name="Content Placeholder 11"/>
          <p:cNvSpPr>
            <a:spLocks noGrp="1"/>
          </p:cNvSpPr>
          <p:nvPr>
            <p:ph sz="quarter" idx="14" hasCustomPrompt="1"/>
          </p:nvPr>
        </p:nvSpPr>
        <p:spPr>
          <a:xfrm>
            <a:off x="521587" y="711026"/>
            <a:ext cx="6692900" cy="1268412"/>
          </a:xfrm>
        </p:spPr>
        <p:txBody>
          <a:bodyPr>
            <a:noAutofit/>
          </a:bodyPr>
          <a:lstStyle>
            <a:lvl1pPr marL="0" indent="0">
              <a:buNone/>
              <a:defRPr sz="480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Click to edit title</a:t>
            </a:r>
          </a:p>
        </p:txBody>
      </p:sp>
    </p:spTree>
    <p:extLst>
      <p:ext uri="{BB962C8B-B14F-4D97-AF65-F5344CB8AC3E}">
        <p14:creationId xmlns:p14="http://schemas.microsoft.com/office/powerpoint/2010/main" val="3172943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5" name="Picture 14" descr="16CMM01-powerpointtemplate-1604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Content Placeholder 2"/>
          <p:cNvSpPr>
            <a:spLocks noGrp="1"/>
          </p:cNvSpPr>
          <p:nvPr>
            <p:ph idx="1" hasCustomPrompt="1"/>
          </p:nvPr>
        </p:nvSpPr>
        <p:spPr>
          <a:xfrm>
            <a:off x="529771" y="4093368"/>
            <a:ext cx="6693355" cy="2521675"/>
          </a:xfrm>
        </p:spPr>
        <p:txBody>
          <a:bodyPr>
            <a:normAutofit/>
          </a:bodyPr>
          <a:lstStyle>
            <a:lvl1pPr>
              <a:defRPr baseline="0"/>
            </a:lvl1pPr>
          </a:lstStyle>
          <a:p>
            <a:pPr marL="0" indent="0">
              <a:buNone/>
            </a:pPr>
            <a:r>
              <a:rPr lang="en-US" sz="3600" dirty="0">
                <a:latin typeface="Gotham-Book"/>
                <a:cs typeface="Gotham-Book"/>
              </a:rPr>
              <a:t>Click to Edit</a:t>
            </a:r>
          </a:p>
        </p:txBody>
      </p:sp>
      <p:sp>
        <p:nvSpPr>
          <p:cNvPr id="18" name="Slide Number Placeholder 3"/>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
        <p:nvSpPr>
          <p:cNvPr id="19" name="Content Placeholder 11"/>
          <p:cNvSpPr>
            <a:spLocks noGrp="1"/>
          </p:cNvSpPr>
          <p:nvPr>
            <p:ph sz="quarter" idx="14" hasCustomPrompt="1"/>
          </p:nvPr>
        </p:nvSpPr>
        <p:spPr>
          <a:xfrm>
            <a:off x="457200" y="248262"/>
            <a:ext cx="6692900" cy="3260104"/>
          </a:xfrm>
        </p:spPr>
        <p:txBody>
          <a:bodyPr>
            <a:noAutofit/>
          </a:bodyPr>
          <a:lstStyle>
            <a:lvl1pPr marL="0" indent="0">
              <a:buNone/>
              <a:defRPr sz="2000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a:t>
            </a:r>
          </a:p>
        </p:txBody>
      </p:sp>
    </p:spTree>
    <p:extLst>
      <p:ext uri="{BB962C8B-B14F-4D97-AF65-F5344CB8AC3E}">
        <p14:creationId xmlns:p14="http://schemas.microsoft.com/office/powerpoint/2010/main" val="3032136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319101" y="-417287"/>
            <a:ext cx="9687219" cy="7394815"/>
          </a:xfrm>
          <a:prstGeom prst="rect">
            <a:avLst/>
          </a:prstGeom>
          <a:solidFill>
            <a:srgbClr val="1789C0">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3"/>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11"/>
          <p:cNvSpPr>
            <a:spLocks noGrp="1"/>
          </p:cNvSpPr>
          <p:nvPr>
            <p:ph sz="quarter" idx="14" hasCustomPrompt="1"/>
          </p:nvPr>
        </p:nvSpPr>
        <p:spPr>
          <a:xfrm>
            <a:off x="521587" y="711026"/>
            <a:ext cx="6692900" cy="5462278"/>
          </a:xfrm>
        </p:spPr>
        <p:txBody>
          <a:bodyPr>
            <a:noAutofit/>
          </a:bodyPr>
          <a:lstStyle>
            <a:lvl1pPr marL="0" indent="0">
              <a:buNone/>
              <a:defRPr sz="7000" baseline="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Click to edit  for oversized text block. </a:t>
            </a:r>
          </a:p>
        </p:txBody>
      </p:sp>
    </p:spTree>
    <p:extLst>
      <p:ext uri="{BB962C8B-B14F-4D97-AF65-F5344CB8AC3E}">
        <p14:creationId xmlns:p14="http://schemas.microsoft.com/office/powerpoint/2010/main" val="2464693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16CMM01-powerpointtemplate-16040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Content Placeholder 2"/>
          <p:cNvSpPr>
            <a:spLocks noGrp="1"/>
          </p:cNvSpPr>
          <p:nvPr>
            <p:ph idx="1" hasCustomPrompt="1"/>
          </p:nvPr>
        </p:nvSpPr>
        <p:spPr>
          <a:xfrm>
            <a:off x="516638" y="2180772"/>
            <a:ext cx="6693355" cy="4525963"/>
          </a:xfrm>
        </p:spPr>
        <p:txBody>
          <a:bodyPr>
            <a:normAutofit/>
          </a:bodyPr>
          <a:lstStyle>
            <a:lvl1pPr>
              <a:defRPr baseline="0"/>
            </a:lvl1pPr>
          </a:lstStyle>
          <a:p>
            <a:pPr marL="457200" indent="-457200">
              <a:buFont typeface="+mj-lt"/>
              <a:buAutoNum type="arabicPeriod"/>
            </a:pPr>
            <a:r>
              <a:rPr lang="en-US" sz="3000" dirty="0">
                <a:latin typeface="Gotham-Bold"/>
                <a:cs typeface="Gotham-Bold"/>
              </a:rPr>
              <a:t>Numbered list</a:t>
            </a:r>
          </a:p>
          <a:p>
            <a:r>
              <a:rPr lang="en-US" sz="2400" dirty="0">
                <a:latin typeface="Gotham-Book"/>
                <a:cs typeface="Gotham-Book"/>
              </a:rPr>
              <a:t>With bullets</a:t>
            </a:r>
          </a:p>
          <a:p>
            <a:pPr marL="0" indent="0">
              <a:buNone/>
            </a:pPr>
            <a:endParaRPr lang="en-US" sz="2400" dirty="0">
              <a:latin typeface="Gotham-Book"/>
              <a:cs typeface="Gotham-Book"/>
            </a:endParaRPr>
          </a:p>
        </p:txBody>
      </p:sp>
      <p:sp>
        <p:nvSpPr>
          <p:cNvPr id="11" name="Slide Number Placeholder 3"/>
          <p:cNvSpPr>
            <a:spLocks noGrp="1"/>
          </p:cNvSpPr>
          <p:nvPr>
            <p:ph type="sldNum" sz="quarter" idx="12"/>
          </p:nvPr>
        </p:nvSpPr>
        <p:spPr>
          <a:xfrm>
            <a:off x="6553200" y="6356350"/>
            <a:ext cx="2133600" cy="365125"/>
          </a:xfrm>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
        <p:nvSpPr>
          <p:cNvPr id="13" name="Content Placeholder 11"/>
          <p:cNvSpPr>
            <a:spLocks noGrp="1"/>
          </p:cNvSpPr>
          <p:nvPr>
            <p:ph sz="quarter" idx="14" hasCustomPrompt="1"/>
          </p:nvPr>
        </p:nvSpPr>
        <p:spPr>
          <a:xfrm>
            <a:off x="521587" y="711026"/>
            <a:ext cx="6692900" cy="1268412"/>
          </a:xfrm>
        </p:spPr>
        <p:txBody>
          <a:bodyPr>
            <a:noAutofit/>
          </a:bodyPr>
          <a:lstStyle>
            <a:lvl1pPr marL="0" indent="0">
              <a:buNone/>
              <a:defRPr sz="4800">
                <a:latin typeface="Gotham-Black"/>
                <a:cs typeface="Gotham-Black"/>
              </a:defRPr>
            </a:lvl1pPr>
            <a:lvl2pPr marL="457200" indent="0">
              <a:buNone/>
              <a:defRPr sz="4800">
                <a:latin typeface="Gotham-Black"/>
                <a:cs typeface="Gotham-Black"/>
              </a:defRPr>
            </a:lvl2pPr>
            <a:lvl3pPr marL="914400" indent="0">
              <a:buNone/>
              <a:defRPr sz="4800">
                <a:latin typeface="Gotham-Black"/>
                <a:cs typeface="Gotham-Black"/>
              </a:defRPr>
            </a:lvl3pPr>
            <a:lvl4pPr marL="1371600" indent="0">
              <a:buNone/>
              <a:defRPr sz="4800">
                <a:latin typeface="Gotham-Black"/>
                <a:cs typeface="Gotham-Black"/>
              </a:defRPr>
            </a:lvl4pPr>
            <a:lvl5pPr marL="1828800" indent="0">
              <a:buNone/>
              <a:defRPr sz="4800">
                <a:latin typeface="Gotham-Black"/>
                <a:cs typeface="Gotham-Black"/>
              </a:defRPr>
            </a:lvl5pPr>
          </a:lstStyle>
          <a:p>
            <a:pPr lvl="0"/>
            <a:r>
              <a:rPr lang="en-US" dirty="0"/>
              <a:t>Click to edit title</a:t>
            </a:r>
          </a:p>
        </p:txBody>
      </p:sp>
    </p:spTree>
    <p:extLst>
      <p:ext uri="{BB962C8B-B14F-4D97-AF65-F5344CB8AC3E}">
        <p14:creationId xmlns:p14="http://schemas.microsoft.com/office/powerpoint/2010/main" val="3690481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F6231-77B5-4AE5-8DC7-2C2F86ECF062}" type="datetimeFigureOut">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B70D5-976D-4D16-BB22-14F94140DE0B}" type="slidenum">
              <a:rPr lang="en-US" smtClean="0"/>
              <a:pPr/>
              <a:t>‹#›</a:t>
            </a:fld>
            <a:endParaRPr lang="en-US"/>
          </a:p>
        </p:txBody>
      </p:sp>
      <p:sp>
        <p:nvSpPr>
          <p:cNvPr id="7" name="Rectangle 6"/>
          <p:cNvSpPr/>
          <p:nvPr userDrawn="1"/>
        </p:nvSpPr>
        <p:spPr>
          <a:xfrm>
            <a:off x="0" y="0"/>
            <a:ext cx="9144000" cy="6096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EED2F-2957-5644-A55A-FE9D30C6459C}" type="datetime1">
              <a:rPr lang="en-CA" smtClean="0">
                <a:solidFill>
                  <a:prstClr val="black">
                    <a:tint val="75000"/>
                  </a:prstClr>
                </a:solidFill>
              </a:rPr>
              <a:pPr/>
              <a:t>04/10/2016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367701-99F9-1544-A600-2069B7DE75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8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5F6231-77B5-4AE5-8DC7-2C2F86ECF062}" type="datetimeFigureOut">
              <a:rPr lang="en-US" smtClean="0"/>
              <a:pPr/>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B70D5-976D-4D16-BB22-14F94140DE0B}" type="slidenum">
              <a:rPr lang="en-US" smtClean="0"/>
              <a:pPr/>
              <a:t>‹#›</a:t>
            </a:fld>
            <a:endParaRPr lang="en-US"/>
          </a:p>
        </p:txBody>
      </p:sp>
      <p:sp>
        <p:nvSpPr>
          <p:cNvPr id="8" name="Rectangle 7"/>
          <p:cNvSpPr/>
          <p:nvPr userDrawn="1"/>
        </p:nvSpPr>
        <p:spPr>
          <a:xfrm>
            <a:off x="0" y="0"/>
            <a:ext cx="9144000" cy="6096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5F6231-77B5-4AE5-8DC7-2C2F86ECF062}" type="datetimeFigureOut">
              <a:rPr lang="en-US" smtClean="0"/>
              <a:pPr/>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B70D5-976D-4D16-BB22-14F94140DE0B}" type="slidenum">
              <a:rPr lang="en-US" smtClean="0"/>
              <a:pPr/>
              <a:t>‹#›</a:t>
            </a:fld>
            <a:endParaRPr lang="en-US"/>
          </a:p>
        </p:txBody>
      </p:sp>
      <p:sp>
        <p:nvSpPr>
          <p:cNvPr id="10" name="Rectangle 9"/>
          <p:cNvSpPr/>
          <p:nvPr userDrawn="1"/>
        </p:nvSpPr>
        <p:spPr>
          <a:xfrm>
            <a:off x="0" y="0"/>
            <a:ext cx="9144000" cy="6096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F6231-77B5-4AE5-8DC7-2C2F86ECF062}" type="datetimeFigureOut">
              <a:rPr lang="en-US" smtClean="0"/>
              <a:pPr/>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B70D5-976D-4D16-BB22-14F94140DE0B}" type="slidenum">
              <a:rPr lang="en-US" smtClean="0"/>
              <a:pPr/>
              <a:t>‹#›</a:t>
            </a:fld>
            <a:endParaRPr lang="en-US"/>
          </a:p>
        </p:txBody>
      </p:sp>
      <p:sp>
        <p:nvSpPr>
          <p:cNvPr id="6" name="Rectangle 5"/>
          <p:cNvSpPr/>
          <p:nvPr userDrawn="1"/>
        </p:nvSpPr>
        <p:spPr>
          <a:xfrm>
            <a:off x="0" y="0"/>
            <a:ext cx="9144000" cy="6096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F6231-77B5-4AE5-8DC7-2C2F86ECF062}" type="datetimeFigureOut">
              <a:rPr lang="en-US" smtClean="0"/>
              <a:pPr/>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B70D5-976D-4D16-BB22-14F94140DE0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F6231-77B5-4AE5-8DC7-2C2F86ECF062}" type="datetimeFigureOut">
              <a:rPr lang="en-US" smtClean="0"/>
              <a:pPr/>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B70D5-976D-4D16-BB22-14F94140DE0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F6231-77B5-4AE5-8DC7-2C2F86ECF062}" type="datetimeFigureOut">
              <a:rPr lang="en-US" smtClean="0"/>
              <a:pPr/>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B70D5-976D-4D16-BB22-14F94140DE0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F6231-77B5-4AE5-8DC7-2C2F86ECF062}" type="datetimeFigureOut">
              <a:rPr lang="en-US" smtClean="0"/>
              <a:pPr/>
              <a:t>10/4/2016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70D5-976D-4D16-BB22-14F94140DE0B}" type="slidenum">
              <a:rPr lang="en-US" smtClean="0"/>
              <a:pPr/>
              <a:t>‹#›</a:t>
            </a:fld>
            <a:endParaRPr lang="en-US"/>
          </a:p>
        </p:txBody>
      </p:sp>
      <p:sp>
        <p:nvSpPr>
          <p:cNvPr id="7" name="Rectangle 6"/>
          <p:cNvSpPr/>
          <p:nvPr userDrawn="1"/>
        </p:nvSpPr>
        <p:spPr>
          <a:xfrm>
            <a:off x="0" y="0"/>
            <a:ext cx="9144000" cy="609600"/>
          </a:xfrm>
          <a:prstGeom prst="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C43F806-C0D5-2C47-9E43-2D6FBA983C80}" type="datetimeFigureOut">
              <a:rPr lang="en-US" smtClean="0">
                <a:solidFill>
                  <a:prstClr val="black">
                    <a:tint val="75000"/>
                  </a:prstClr>
                </a:solidFill>
              </a:rPr>
              <a:pPr defTabSz="457200"/>
              <a:t>10/4/2016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D216A0F-AB4F-F04E-9135-4DABEA57DE5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24651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704" r:id="rId10"/>
  </p:sldLayoutIdLst>
  <p:txStyles>
    <p:titleStyle>
      <a:lvl1pPr algn="l" defTabSz="457200" rtl="0" eaLnBrk="1" latinLnBrk="0" hangingPunct="1">
        <a:spcBef>
          <a:spcPct val="0"/>
        </a:spcBef>
        <a:buNone/>
        <a:defRPr sz="4400" kern="1200">
          <a:solidFill>
            <a:schemeClr val="tx1"/>
          </a:solidFill>
          <a:latin typeface="Gotham-Black"/>
          <a:ea typeface="+mj-ea"/>
          <a:cs typeface="Gotham-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otham-Book"/>
          <a:ea typeface="+mn-ea"/>
          <a:cs typeface="Gotham-Book"/>
        </a:defRPr>
      </a:lvl1pPr>
      <a:lvl2pPr marL="742950" indent="-285750" algn="l" defTabSz="457200" rtl="0" eaLnBrk="1" latinLnBrk="0" hangingPunct="1">
        <a:spcBef>
          <a:spcPct val="20000"/>
        </a:spcBef>
        <a:buFont typeface="Arial"/>
        <a:buChar char="–"/>
        <a:defRPr sz="2800" kern="1200">
          <a:solidFill>
            <a:schemeClr val="tx1"/>
          </a:solidFill>
          <a:latin typeface="Gotham-Book"/>
          <a:ea typeface="+mn-ea"/>
          <a:cs typeface="Gotham-Book"/>
        </a:defRPr>
      </a:lvl2pPr>
      <a:lvl3pPr marL="1143000" indent="-228600" algn="l" defTabSz="457200" rtl="0" eaLnBrk="1" latinLnBrk="0" hangingPunct="1">
        <a:spcBef>
          <a:spcPct val="20000"/>
        </a:spcBef>
        <a:buFont typeface="Arial"/>
        <a:buChar char="•"/>
        <a:defRPr sz="2400" kern="1200">
          <a:solidFill>
            <a:schemeClr val="tx1"/>
          </a:solidFill>
          <a:latin typeface="Gotham-Book"/>
          <a:ea typeface="+mn-ea"/>
          <a:cs typeface="Gotham-Book"/>
        </a:defRPr>
      </a:lvl3pPr>
      <a:lvl4pPr marL="1600200" indent="-228600" algn="l" defTabSz="457200" rtl="0" eaLnBrk="1" latinLnBrk="0" hangingPunct="1">
        <a:spcBef>
          <a:spcPct val="20000"/>
        </a:spcBef>
        <a:buFont typeface="Arial"/>
        <a:buChar char="–"/>
        <a:defRPr sz="2000" kern="1200">
          <a:solidFill>
            <a:schemeClr val="tx1"/>
          </a:solidFill>
          <a:latin typeface="Gotham-Book"/>
          <a:ea typeface="+mn-ea"/>
          <a:cs typeface="Gotham-Book"/>
        </a:defRPr>
      </a:lvl4pPr>
      <a:lvl5pPr marL="2057400" indent="-228600" algn="l" defTabSz="457200" rtl="0" eaLnBrk="1" latinLnBrk="0" hangingPunct="1">
        <a:spcBef>
          <a:spcPct val="20000"/>
        </a:spcBef>
        <a:buFont typeface="Arial"/>
        <a:buChar char="»"/>
        <a:defRPr sz="2000" kern="1200">
          <a:solidFill>
            <a:schemeClr val="tx1"/>
          </a:solidFill>
          <a:latin typeface="Gotham-Book"/>
          <a:ea typeface="+mn-ea"/>
          <a:cs typeface="Gotham-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C43F806-C0D5-2C47-9E43-2D6FBA983C80}" type="datetimeFigureOut">
              <a:rPr lang="en-US" smtClean="0">
                <a:solidFill>
                  <a:prstClr val="black">
                    <a:tint val="75000"/>
                  </a:prstClr>
                </a:solidFill>
              </a:rPr>
              <a:pPr defTabSz="457200"/>
              <a:t>10/4/2016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D216A0F-AB4F-F04E-9135-4DABEA57DE5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68759946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2" r:id="rId9"/>
  </p:sldLayoutIdLst>
  <p:txStyles>
    <p:titleStyle>
      <a:lvl1pPr algn="l" defTabSz="457200" rtl="0" eaLnBrk="1" latinLnBrk="0" hangingPunct="1">
        <a:spcBef>
          <a:spcPct val="0"/>
        </a:spcBef>
        <a:buNone/>
        <a:defRPr sz="4400" kern="1200">
          <a:solidFill>
            <a:schemeClr val="tx1"/>
          </a:solidFill>
          <a:latin typeface="Gotham-Black"/>
          <a:ea typeface="+mj-ea"/>
          <a:cs typeface="Gotham-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otham-Book"/>
          <a:ea typeface="+mn-ea"/>
          <a:cs typeface="Gotham-Book"/>
        </a:defRPr>
      </a:lvl1pPr>
      <a:lvl2pPr marL="742950" indent="-285750" algn="l" defTabSz="457200" rtl="0" eaLnBrk="1" latinLnBrk="0" hangingPunct="1">
        <a:spcBef>
          <a:spcPct val="20000"/>
        </a:spcBef>
        <a:buFont typeface="Arial"/>
        <a:buChar char="–"/>
        <a:defRPr sz="2800" kern="1200">
          <a:solidFill>
            <a:schemeClr val="tx1"/>
          </a:solidFill>
          <a:latin typeface="Gotham-Book"/>
          <a:ea typeface="+mn-ea"/>
          <a:cs typeface="Gotham-Book"/>
        </a:defRPr>
      </a:lvl2pPr>
      <a:lvl3pPr marL="1143000" indent="-228600" algn="l" defTabSz="457200" rtl="0" eaLnBrk="1" latinLnBrk="0" hangingPunct="1">
        <a:spcBef>
          <a:spcPct val="20000"/>
        </a:spcBef>
        <a:buFont typeface="Arial"/>
        <a:buChar char="•"/>
        <a:defRPr sz="2400" kern="1200">
          <a:solidFill>
            <a:schemeClr val="tx1"/>
          </a:solidFill>
          <a:latin typeface="Gotham-Book"/>
          <a:ea typeface="+mn-ea"/>
          <a:cs typeface="Gotham-Book"/>
        </a:defRPr>
      </a:lvl3pPr>
      <a:lvl4pPr marL="1600200" indent="-228600" algn="l" defTabSz="457200" rtl="0" eaLnBrk="1" latinLnBrk="0" hangingPunct="1">
        <a:spcBef>
          <a:spcPct val="20000"/>
        </a:spcBef>
        <a:buFont typeface="Arial"/>
        <a:buChar char="–"/>
        <a:defRPr sz="2000" kern="1200">
          <a:solidFill>
            <a:schemeClr val="tx1"/>
          </a:solidFill>
          <a:latin typeface="Gotham-Book"/>
          <a:ea typeface="+mn-ea"/>
          <a:cs typeface="Gotham-Book"/>
        </a:defRPr>
      </a:lvl4pPr>
      <a:lvl5pPr marL="2057400" indent="-228600" algn="l" defTabSz="457200" rtl="0" eaLnBrk="1" latinLnBrk="0" hangingPunct="1">
        <a:spcBef>
          <a:spcPct val="20000"/>
        </a:spcBef>
        <a:buFont typeface="Arial"/>
        <a:buChar char="»"/>
        <a:defRPr sz="2000" kern="1200">
          <a:solidFill>
            <a:schemeClr val="tx1"/>
          </a:solidFill>
          <a:latin typeface="Gotham-Book"/>
          <a:ea typeface="+mn-ea"/>
          <a:cs typeface="Gotham-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tiff"/><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5.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524000"/>
            <a:ext cx="8001000" cy="2819400"/>
          </a:xfrm>
        </p:spPr>
        <p:txBody>
          <a:bodyPr>
            <a:noAutofit/>
          </a:bodyPr>
          <a:lstStyle/>
          <a:p>
            <a:r>
              <a:rPr lang="en-US" sz="4000" b="1" dirty="0" smtClean="0">
                <a:latin typeface="Bookman Old Style" pitchFamily="18" charset="0"/>
              </a:rPr>
              <a:t/>
            </a:r>
            <a:br>
              <a:rPr lang="en-US" sz="4000" b="1" dirty="0" smtClean="0">
                <a:latin typeface="Bookman Old Style" pitchFamily="18" charset="0"/>
              </a:rPr>
            </a:br>
            <a:r>
              <a:rPr lang="en-US" sz="4000" b="1" dirty="0" smtClean="0">
                <a:latin typeface="+mn-lt"/>
              </a:rPr>
              <a:t>Why Strategic, City-Focused, Creativity-Infused Change Matters</a:t>
            </a:r>
            <a:r>
              <a:rPr lang="en-US" sz="4000" b="1" dirty="0" smtClean="0">
                <a:latin typeface="Bookman Old Style" pitchFamily="18" charset="0"/>
              </a:rPr>
              <a:t/>
            </a:r>
            <a:br>
              <a:rPr lang="en-US" sz="4000" b="1" dirty="0" smtClean="0">
                <a:latin typeface="Bookman Old Style" pitchFamily="18" charset="0"/>
              </a:rPr>
            </a:br>
            <a:r>
              <a:rPr lang="en-US" sz="4000" b="1" dirty="0" smtClean="0">
                <a:latin typeface="Bookman Old Style" pitchFamily="18" charset="0"/>
              </a:rPr>
              <a:t/>
            </a:r>
            <a:br>
              <a:rPr lang="en-US" sz="4000" b="1" dirty="0" smtClean="0">
                <a:latin typeface="Bookman Old Style" pitchFamily="18" charset="0"/>
              </a:rPr>
            </a:br>
            <a:r>
              <a:rPr lang="en-US" sz="4000" b="1" dirty="0" smtClean="0">
                <a:latin typeface="Bookman Old Style" pitchFamily="18" charset="0"/>
              </a:rPr>
              <a:t/>
            </a:r>
            <a:br>
              <a:rPr lang="en-US" sz="4000" b="1" dirty="0" smtClean="0">
                <a:latin typeface="Bookman Old Style" pitchFamily="18" charset="0"/>
              </a:rPr>
            </a:br>
            <a:endParaRPr lang="en-US" sz="4000" b="1" dirty="0">
              <a:latin typeface="Bookman Old Style" pitchFamily="18" charset="0"/>
            </a:endParaRPr>
          </a:p>
        </p:txBody>
      </p:sp>
      <p:sp>
        <p:nvSpPr>
          <p:cNvPr id="3" name="Content Placeholder 2"/>
          <p:cNvSpPr>
            <a:spLocks noGrp="1"/>
          </p:cNvSpPr>
          <p:nvPr>
            <p:ph type="subTitle" idx="1"/>
          </p:nvPr>
        </p:nvSpPr>
        <p:spPr>
          <a:xfrm>
            <a:off x="228600" y="5181600"/>
            <a:ext cx="8686800" cy="1981200"/>
          </a:xfrm>
        </p:spPr>
        <p:txBody>
          <a:bodyPr>
            <a:noAutofit/>
          </a:bodyPr>
          <a:lstStyle/>
          <a:p>
            <a:endParaRPr lang="en-US" sz="2000" b="1" dirty="0" smtClean="0">
              <a:latin typeface="Calibri" pitchFamily="34" charset="0"/>
            </a:endParaRPr>
          </a:p>
          <a:p>
            <a:r>
              <a:rPr lang="en-US" sz="2000" b="1" dirty="0" smtClean="0">
                <a:latin typeface="Calibri" pitchFamily="34" charset="0"/>
              </a:rPr>
              <a:t>International Council of Fine Arts Deans Conference</a:t>
            </a:r>
            <a:endParaRPr lang="en-US" sz="2000" b="1" dirty="0" smtClean="0">
              <a:latin typeface="Calibri" pitchFamily="34" charset="0"/>
            </a:endParaRPr>
          </a:p>
          <a:p>
            <a:r>
              <a:rPr lang="en-US" sz="2000" b="1" dirty="0" smtClean="0">
                <a:latin typeface="Calibri" pitchFamily="34" charset="0"/>
              </a:rPr>
              <a:t>Grand Rapids</a:t>
            </a:r>
          </a:p>
          <a:p>
            <a:r>
              <a:rPr lang="en-US" sz="2000" b="1" dirty="0" smtClean="0">
                <a:latin typeface="Calibri" pitchFamily="34" charset="0"/>
              </a:rPr>
              <a:t>October 6</a:t>
            </a:r>
            <a:r>
              <a:rPr lang="en-US" sz="2000" b="1" dirty="0" smtClean="0">
                <a:latin typeface="Calibri" pitchFamily="34" charset="0"/>
              </a:rPr>
              <a:t>, </a:t>
            </a:r>
            <a:r>
              <a:rPr lang="en-US" sz="2000" b="1" dirty="0" smtClean="0">
                <a:latin typeface="Calibri" pitchFamily="34" charset="0"/>
              </a:rPr>
              <a:t>2016</a:t>
            </a:r>
          </a:p>
          <a:p>
            <a:endParaRPr lang="en-US" sz="1800" b="1" dirty="0" smtClean="0">
              <a:latin typeface="Bookman Old Style" pitchFamily="18" charset="0"/>
            </a:endParaRPr>
          </a:p>
          <a:p>
            <a:endParaRPr lang="en-US" sz="1800" b="1" dirty="0" smtClean="0">
              <a:latin typeface="Bookman Old Style" pitchFamily="18" charset="0"/>
            </a:endParaRPr>
          </a:p>
          <a:p>
            <a:endParaRPr lang="en-US" sz="700" b="1" dirty="0" smtClean="0">
              <a:latin typeface="Bookman Old Style" pitchFamily="18" charset="0"/>
            </a:endParaRPr>
          </a:p>
          <a:p>
            <a:endParaRPr lang="en-US" sz="1800" b="1" dirty="0" smtClean="0">
              <a:latin typeface="Bookman Old Style" pitchFamily="18" charset="0"/>
            </a:endParaRPr>
          </a:p>
          <a:p>
            <a:endParaRPr lang="en-US" sz="1400" dirty="0">
              <a:latin typeface="Bookman Old Style"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124200"/>
            <a:ext cx="3429000" cy="22955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79" y="296410"/>
            <a:ext cx="8229600" cy="474554"/>
          </a:xfrm>
        </p:spPr>
        <p:txBody>
          <a:bodyPr>
            <a:noAutofit/>
          </a:bodyPr>
          <a:lstStyle/>
          <a:p>
            <a:pPr algn="l"/>
            <a:r>
              <a:rPr lang="en-US" dirty="0" smtClean="0">
                <a:latin typeface="+mn-lt"/>
              </a:rPr>
              <a:t>Michigan’s Creative Industries</a:t>
            </a:r>
            <a:endParaRPr lang="en-US"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50" y="1293253"/>
            <a:ext cx="8083550" cy="5257301"/>
          </a:xfrm>
          <a:prstGeom prst="rect">
            <a:avLst/>
          </a:prstGeom>
        </p:spPr>
      </p:pic>
      <p:sp>
        <p:nvSpPr>
          <p:cNvPr id="8" name="Slide Number Placeholder 7"/>
          <p:cNvSpPr>
            <a:spLocks noGrp="1"/>
          </p:cNvSpPr>
          <p:nvPr>
            <p:ph type="sldNum" sz="quarter" idx="12"/>
          </p:nvPr>
        </p:nvSpPr>
        <p:spPr/>
        <p:txBody>
          <a:bodyPr/>
          <a:lstStyle/>
          <a:p>
            <a:fld id="{D5367701-99F9-1544-A600-2069B7DE75EA}"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648676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1" y="-612588"/>
            <a:ext cx="13290175" cy="8860117"/>
          </a:xfrm>
          <a:prstGeom prst="rect">
            <a:avLst/>
          </a:prstGeom>
        </p:spPr>
      </p:pic>
      <p:sp>
        <p:nvSpPr>
          <p:cNvPr id="4" name="Slide Number Placeholder 3"/>
          <p:cNvSpPr>
            <a:spLocks noGrp="1"/>
          </p:cNvSpPr>
          <p:nvPr>
            <p:ph type="sldNum" sz="quarter" idx="12"/>
          </p:nvPr>
        </p:nvSpPr>
        <p:spPr/>
        <p:txBody>
          <a:bodyPr/>
          <a:lstStyle/>
          <a:p>
            <a:fld id="{D5367701-99F9-1544-A600-2069B7DE75EA}" type="slidenum">
              <a:rPr lang="en-US" smtClean="0"/>
              <a:t>11</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781503" y="576663"/>
            <a:ext cx="8229600" cy="2112748"/>
          </a:xfrm>
        </p:spPr>
        <p:txBody>
          <a:bodyPr>
            <a:normAutofit/>
          </a:bodyPr>
          <a:lstStyle/>
          <a:p>
            <a:pPr algn="l"/>
            <a:r>
              <a:rPr lang="en-US" sz="4800" dirty="0">
                <a:solidFill>
                  <a:schemeClr val="bg1"/>
                </a:solidFill>
                <a:latin typeface="Gotham-Black"/>
                <a:cs typeface="Gotham-Black"/>
              </a:rPr>
              <a:t>Transformation </a:t>
            </a:r>
            <a:br>
              <a:rPr lang="en-US" sz="4800" dirty="0">
                <a:solidFill>
                  <a:schemeClr val="bg1"/>
                </a:solidFill>
                <a:latin typeface="Gotham-Black"/>
                <a:cs typeface="Gotham-Black"/>
              </a:rPr>
            </a:br>
            <a:r>
              <a:rPr lang="en-US" sz="4800" dirty="0">
                <a:solidFill>
                  <a:schemeClr val="bg1"/>
                </a:solidFill>
                <a:latin typeface="Gotham-Black"/>
                <a:cs typeface="Gotham-Black"/>
              </a:rPr>
              <a:t>in Detroit</a:t>
            </a:r>
            <a:endParaRPr lang="en-US" sz="4800" dirty="0">
              <a:solidFill>
                <a:schemeClr val="bg1"/>
              </a:solidFill>
            </a:endParaRPr>
          </a:p>
        </p:txBody>
      </p:sp>
    </p:spTree>
    <p:extLst>
      <p:ext uri="{BB962C8B-B14F-4D97-AF65-F5344CB8AC3E}">
        <p14:creationId xmlns:p14="http://schemas.microsoft.com/office/powerpoint/2010/main" val="3428928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380"/>
            <a:ext cx="9144000" cy="6858000"/>
          </a:xfrm>
          <a:prstGeom prst="rect">
            <a:avLst/>
          </a:prstGeom>
        </p:spPr>
      </p:pic>
      <p:sp>
        <p:nvSpPr>
          <p:cNvPr id="5" name="Rectangle 4"/>
          <p:cNvSpPr/>
          <p:nvPr/>
        </p:nvSpPr>
        <p:spPr>
          <a:xfrm>
            <a:off x="562429" y="1505857"/>
            <a:ext cx="4934857" cy="3846285"/>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58372" y="6144985"/>
            <a:ext cx="6400800" cy="1752600"/>
          </a:xfrm>
        </p:spPr>
        <p:txBody>
          <a:bodyPr>
            <a:normAutofit/>
          </a:bodyPr>
          <a:lstStyle/>
          <a:p>
            <a:pPr algn="l"/>
            <a:r>
              <a:rPr lang="en-US" sz="1400" dirty="0">
                <a:latin typeface="Gotham-Medium"/>
                <a:cs typeface="Gotham-Medium"/>
              </a:rPr>
              <a:t> </a:t>
            </a:r>
          </a:p>
        </p:txBody>
      </p:sp>
      <p:sp>
        <p:nvSpPr>
          <p:cNvPr id="2" name="Title 1"/>
          <p:cNvSpPr>
            <a:spLocks noGrp="1"/>
          </p:cNvSpPr>
          <p:nvPr>
            <p:ph type="ctrTitle"/>
          </p:nvPr>
        </p:nvSpPr>
        <p:spPr>
          <a:xfrm>
            <a:off x="562429" y="1505857"/>
            <a:ext cx="7968343" cy="3846285"/>
          </a:xfrm>
        </p:spPr>
        <p:txBody>
          <a:bodyPr>
            <a:normAutofit/>
          </a:bodyPr>
          <a:lstStyle/>
          <a:p>
            <a:pPr algn="l"/>
            <a:r>
              <a:rPr lang="en-US" dirty="0" smtClean="0">
                <a:latin typeface="Gotham-Black"/>
                <a:cs typeface="Gotham-Black"/>
              </a:rPr>
              <a:t/>
            </a:r>
            <a:br>
              <a:rPr lang="en-US" dirty="0" smtClean="0">
                <a:latin typeface="Gotham-Black"/>
                <a:cs typeface="Gotham-Black"/>
              </a:rPr>
            </a:br>
            <a:r>
              <a:rPr lang="en-US" sz="4000" dirty="0" smtClean="0"/>
              <a:t>Helen Davis Johnson</a:t>
            </a:r>
            <a:br>
              <a:rPr lang="en-US" sz="4000" dirty="0" smtClean="0"/>
            </a:br>
            <a:r>
              <a:rPr lang="en-US" sz="4000" dirty="0" smtClean="0"/>
              <a:t>VP Community Activation</a:t>
            </a:r>
            <a:br>
              <a:rPr lang="en-US" sz="4000" dirty="0" smtClean="0"/>
            </a:br>
            <a:r>
              <a:rPr lang="en-US" sz="4000" dirty="0" smtClean="0"/>
              <a:t>Rock Ventures, LLC</a:t>
            </a:r>
            <a:endParaRPr lang="en-US" sz="4000" dirty="0"/>
          </a:p>
        </p:txBody>
      </p:sp>
      <p:sp>
        <p:nvSpPr>
          <p:cNvPr id="6" name="Slide Number Placeholder 5"/>
          <p:cNvSpPr>
            <a:spLocks noGrp="1"/>
          </p:cNvSpPr>
          <p:nvPr>
            <p:ph type="sldNum" sz="quarter" idx="12"/>
          </p:nvPr>
        </p:nvSpPr>
        <p:spPr/>
        <p:txBody>
          <a:bodyPr/>
          <a:lstStyle/>
          <a:p>
            <a:fld id="{D5367701-99F9-1544-A600-2069B7DE75EA}" type="slidenum">
              <a:rPr lang="en-US" smtClean="0"/>
              <a:t>12</a:t>
            </a:fld>
            <a:endParaRPr lang="en-US" dirty="0"/>
          </a:p>
        </p:txBody>
      </p:sp>
      <p:pic>
        <p:nvPicPr>
          <p:cNvPr id="7"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961" y="2286001"/>
            <a:ext cx="2225040" cy="3115058"/>
          </a:xfrm>
          <a:prstGeom prst="rect">
            <a:avLst/>
          </a:prstGeom>
        </p:spPr>
      </p:pic>
    </p:spTree>
    <p:extLst>
      <p:ext uri="{BB962C8B-B14F-4D97-AF65-F5344CB8AC3E}">
        <p14:creationId xmlns:p14="http://schemas.microsoft.com/office/powerpoint/2010/main" val="3299762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752601"/>
            <a:ext cx="8077200" cy="584775"/>
          </a:xfrm>
          <a:prstGeom prst="rect">
            <a:avLst/>
          </a:prstGeom>
          <a:noFill/>
        </p:spPr>
        <p:txBody>
          <a:bodyPr wrap="square" rtlCol="0">
            <a:spAutoFit/>
          </a:bodyPr>
          <a:lstStyle/>
          <a:p>
            <a:pPr algn="ctr"/>
            <a:r>
              <a:rPr lang="en-US" sz="3200" dirty="0" smtClean="0">
                <a:latin typeface="Bookman Old Style" pitchFamily="18" charset="0"/>
              </a:rPr>
              <a:t> </a:t>
            </a:r>
            <a:endParaRPr lang="en-US" sz="3200" dirty="0">
              <a:latin typeface="Bookman Old Style" pitchFamily="18" charset="0"/>
            </a:endParaRPr>
          </a:p>
        </p:txBody>
      </p:sp>
      <p:sp>
        <p:nvSpPr>
          <p:cNvPr id="12" name="Title 11"/>
          <p:cNvSpPr>
            <a:spLocks noGrp="1"/>
          </p:cNvSpPr>
          <p:nvPr>
            <p:ph type="title"/>
          </p:nvPr>
        </p:nvSpPr>
        <p:spPr/>
        <p:txBody>
          <a:bodyPr>
            <a:normAutofit fontScale="90000"/>
          </a:bodyPr>
          <a:lstStyle/>
          <a:p>
            <a:pPr algn="l"/>
            <a:r>
              <a:rPr lang="en-US" b="1" dirty="0" smtClean="0">
                <a:latin typeface="Bookman Old Style" pitchFamily="18" charset="0"/>
              </a:rPr>
              <a:t/>
            </a:r>
            <a:br>
              <a:rPr lang="en-US" b="1" dirty="0" smtClean="0">
                <a:latin typeface="Bookman Old Style" pitchFamily="18" charset="0"/>
              </a:rPr>
            </a:br>
            <a:r>
              <a:rPr lang="en-US" b="1" dirty="0" smtClean="0">
                <a:latin typeface="Bookman Old Style" pitchFamily="18" charset="0"/>
              </a:rPr>
              <a:t/>
            </a:r>
            <a:br>
              <a:rPr lang="en-US" b="1" dirty="0" smtClean="0">
                <a:latin typeface="Bookman Old Style" pitchFamily="18" charset="0"/>
              </a:rPr>
            </a:br>
            <a:r>
              <a:rPr lang="en-US" b="1" dirty="0" smtClean="0">
                <a:latin typeface="Bookman Old Style" pitchFamily="18" charset="0"/>
              </a:rPr>
              <a:t/>
            </a:r>
            <a:br>
              <a:rPr lang="en-US" b="1" dirty="0" smtClean="0">
                <a:latin typeface="Bookman Old Style" pitchFamily="18" charset="0"/>
              </a:rPr>
            </a:br>
            <a:r>
              <a:rPr lang="en-US" sz="4900" dirty="0" smtClean="0">
                <a:latin typeface="+mn-lt"/>
                <a:cs typeface="Gotham Book" pitchFamily="50" charset="0"/>
              </a:rPr>
              <a:t>Creative Many Michigan</a:t>
            </a:r>
            <a:r>
              <a:rPr lang="en-US" dirty="0" smtClean="0">
                <a:latin typeface="Bookman Old Style" pitchFamily="18" charset="0"/>
              </a:rPr>
              <a:t/>
            </a:r>
            <a:br>
              <a:rPr lang="en-US" dirty="0" smtClean="0">
                <a:latin typeface="Bookman Old Style" pitchFamily="18" charset="0"/>
              </a:rPr>
            </a:br>
            <a:r>
              <a:rPr lang="en-US" sz="3600" dirty="0" smtClean="0">
                <a:solidFill>
                  <a:srgbClr val="66CCFF"/>
                </a:solidFill>
                <a:latin typeface="+mn-lt"/>
                <a:cs typeface="Gotham Book" pitchFamily="50" charset="0"/>
              </a:rPr>
              <a:t/>
            </a:r>
            <a:br>
              <a:rPr lang="en-US" sz="3600" dirty="0" smtClean="0">
                <a:solidFill>
                  <a:srgbClr val="66CCFF"/>
                </a:solidFill>
                <a:latin typeface="+mn-lt"/>
                <a:cs typeface="Gotham Book" pitchFamily="50" charset="0"/>
              </a:rPr>
            </a:br>
            <a:r>
              <a:rPr lang="en-US" b="1" dirty="0" smtClean="0">
                <a:latin typeface="Bookman Old Style" pitchFamily="18" charset="0"/>
              </a:rPr>
              <a:t/>
            </a:r>
            <a:br>
              <a:rPr lang="en-US" b="1" dirty="0" smtClean="0">
                <a:latin typeface="Bookman Old Style" pitchFamily="18" charset="0"/>
              </a:rPr>
            </a:br>
            <a:endParaRPr lang="en-US" dirty="0"/>
          </a:p>
        </p:txBody>
      </p:sp>
      <p:sp>
        <p:nvSpPr>
          <p:cNvPr id="13" name="Content Placeholder 12"/>
          <p:cNvSpPr>
            <a:spLocks noGrp="1"/>
          </p:cNvSpPr>
          <p:nvPr>
            <p:ph sz="half" idx="1"/>
          </p:nvPr>
        </p:nvSpPr>
        <p:spPr>
          <a:xfrm>
            <a:off x="457200" y="1600200"/>
            <a:ext cx="3733800" cy="4525963"/>
          </a:xfrm>
        </p:spPr>
        <p:txBody>
          <a:bodyPr>
            <a:normAutofit/>
          </a:bodyPr>
          <a:lstStyle/>
          <a:p>
            <a:pPr marL="0" indent="0">
              <a:buNone/>
            </a:pPr>
            <a:endParaRPr lang="en-US" sz="1600" dirty="0" smtClean="0">
              <a:cs typeface="Gotham Book" pitchFamily="50" charset="0"/>
            </a:endParaRPr>
          </a:p>
          <a:p>
            <a:pPr marL="0" indent="0">
              <a:buNone/>
            </a:pPr>
            <a:r>
              <a:rPr lang="en-US" dirty="0" smtClean="0">
                <a:cs typeface="Gotham Book" pitchFamily="50" charset="0"/>
              </a:rPr>
              <a:t>Developing </a:t>
            </a:r>
            <a:r>
              <a:rPr lang="en-US" dirty="0" smtClean="0">
                <a:cs typeface="Gotham Book" pitchFamily="50" charset="0"/>
              </a:rPr>
              <a:t>creative people, creative places and the creative economy for a competitive </a:t>
            </a:r>
            <a:r>
              <a:rPr lang="en-US" dirty="0" smtClean="0">
                <a:cs typeface="Gotham Book" pitchFamily="50" charset="0"/>
              </a:rPr>
              <a:t>MI – through research, advocacy, professional practice, funding and communications.</a:t>
            </a:r>
          </a:p>
          <a:p>
            <a:pPr marL="0" indent="0">
              <a:buNone/>
            </a:pPr>
            <a:endParaRPr lang="en-US" sz="2400" dirty="0">
              <a:cs typeface="Gotham Book" pitchFamily="50" charset="0"/>
            </a:endParaRPr>
          </a:p>
          <a:p>
            <a:pPr marL="0" indent="0">
              <a:buNone/>
            </a:pPr>
            <a:endParaRPr lang="en-US" sz="2400" dirty="0" smtClean="0">
              <a:cs typeface="Gotham Book" pitchFamily="50" charset="0"/>
            </a:endParaRPr>
          </a:p>
        </p:txBody>
      </p:sp>
      <p:pic>
        <p:nvPicPr>
          <p:cNvPr id="16" name="Content Placeholder 4"/>
          <p:cNvPicPr>
            <a:picLocks noGrp="1" noChangeAspect="1"/>
          </p:cNvPicPr>
          <p:nvPr>
            <p:ph sz="half" idx="2"/>
          </p:nvPr>
        </p:nvPicPr>
        <p:blipFill>
          <a:blip r:embed="rId3"/>
          <a:stretch>
            <a:fillRect/>
          </a:stretch>
        </p:blipFill>
        <p:spPr>
          <a:xfrm>
            <a:off x="4068423" y="2133600"/>
            <a:ext cx="4553261" cy="304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of Creativity in MI</a:t>
            </a:r>
            <a:endParaRPr lang="en-US" dirty="0"/>
          </a:p>
        </p:txBody>
      </p:sp>
      <p:sp>
        <p:nvSpPr>
          <p:cNvPr id="3" name="Content Placeholder 2"/>
          <p:cNvSpPr>
            <a:spLocks noGrp="1"/>
          </p:cNvSpPr>
          <p:nvPr>
            <p:ph sz="half" idx="1"/>
          </p:nvPr>
        </p:nvSpPr>
        <p:spPr>
          <a:xfrm>
            <a:off x="609600" y="1612669"/>
            <a:ext cx="3733800" cy="4525963"/>
          </a:xfrm>
        </p:spPr>
        <p:txBody>
          <a:bodyPr>
            <a:normAutofit/>
          </a:bodyPr>
          <a:lstStyle/>
          <a:p>
            <a:pPr marL="0" indent="0">
              <a:buNone/>
            </a:pPr>
            <a:r>
              <a:rPr lang="en-US" dirty="0" smtClean="0"/>
              <a:t>Michigan’s </a:t>
            </a:r>
            <a:r>
              <a:rPr lang="en-US" dirty="0"/>
              <a:t>creative industries contribute to the vibrancy of our communities, growth and prosperity of our economy, and the education of Michigan’s youth as the leaders and innovators for our future.</a:t>
            </a:r>
          </a:p>
          <a:p>
            <a:endParaRPr lang="en-US" dirty="0"/>
          </a:p>
        </p:txBody>
      </p:sp>
      <p:pic>
        <p:nvPicPr>
          <p:cNvPr id="7" name="Content Placeholder 6" descr="DSC_6418.jpg"/>
          <p:cNvPicPr>
            <a:picLocks noGrp="1" noChangeAspect="1"/>
          </p:cNvPicPr>
          <p:nvPr>
            <p:ph sz="half" idx="2"/>
          </p:nvPr>
        </p:nvPicPr>
        <p:blipFill>
          <a:blip r:embed="rId2" cstate="print"/>
          <a:stretch>
            <a:fillRect/>
          </a:stretch>
        </p:blipFill>
        <p:spPr>
          <a:xfrm>
            <a:off x="4648200" y="1600200"/>
            <a:ext cx="3543299" cy="4724400"/>
          </a:xfrm>
          <a:prstGeom prst="rect">
            <a:avLst/>
          </a:prstGeom>
        </p:spPr>
      </p:pic>
    </p:spTree>
    <p:extLst>
      <p:ext uri="{BB962C8B-B14F-4D97-AF65-F5344CB8AC3E}">
        <p14:creationId xmlns:p14="http://schemas.microsoft.com/office/powerpoint/2010/main" val="1164536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752601"/>
            <a:ext cx="8077200" cy="584775"/>
          </a:xfrm>
          <a:prstGeom prst="rect">
            <a:avLst/>
          </a:prstGeom>
          <a:noFill/>
        </p:spPr>
        <p:txBody>
          <a:bodyPr wrap="square" rtlCol="0">
            <a:spAutoFit/>
          </a:bodyPr>
          <a:lstStyle/>
          <a:p>
            <a:pPr algn="ctr"/>
            <a:r>
              <a:rPr lang="en-US" sz="3200" dirty="0" smtClean="0">
                <a:latin typeface="Bookman Old Style" pitchFamily="18" charset="0"/>
              </a:rPr>
              <a:t> </a:t>
            </a:r>
            <a:endParaRPr lang="en-US" sz="3200" dirty="0">
              <a:latin typeface="Bookman Old Style" pitchFamily="18" charset="0"/>
            </a:endParaRPr>
          </a:p>
        </p:txBody>
      </p:sp>
      <p:pic>
        <p:nvPicPr>
          <p:cNvPr id="15" name="Picture 14" descr="imagesZ5RAPMYB.jpg"/>
          <p:cNvPicPr>
            <a:picLocks noChangeAspect="1"/>
          </p:cNvPicPr>
          <p:nvPr/>
        </p:nvPicPr>
        <p:blipFill>
          <a:blip r:embed="rId3" cstate="print"/>
          <a:srcRect r="8727"/>
          <a:stretch>
            <a:fillRect/>
          </a:stretch>
        </p:blipFill>
        <p:spPr>
          <a:xfrm>
            <a:off x="1752602" y="3057526"/>
            <a:ext cx="2390775" cy="1743075"/>
          </a:xfrm>
          <a:prstGeom prst="rect">
            <a:avLst/>
          </a:prstGeom>
        </p:spPr>
      </p:pic>
      <p:pic>
        <p:nvPicPr>
          <p:cNvPr id="17" name="Picture 16" descr="22.png"/>
          <p:cNvPicPr>
            <a:picLocks noChangeAspect="1"/>
          </p:cNvPicPr>
          <p:nvPr/>
        </p:nvPicPr>
        <p:blipFill>
          <a:blip r:embed="rId4" cstate="print"/>
          <a:srcRect r="11575" b="4148"/>
          <a:stretch>
            <a:fillRect/>
          </a:stretch>
        </p:blipFill>
        <p:spPr>
          <a:xfrm>
            <a:off x="2362200" y="4876800"/>
            <a:ext cx="1676400" cy="1752600"/>
          </a:xfrm>
          <a:prstGeom prst="rect">
            <a:avLst/>
          </a:prstGeom>
        </p:spPr>
      </p:pic>
      <p:pic>
        <p:nvPicPr>
          <p:cNvPr id="18" name="Picture 17" descr="imagesYR2HBL1X.jpg"/>
          <p:cNvPicPr>
            <a:picLocks noChangeAspect="1"/>
          </p:cNvPicPr>
          <p:nvPr/>
        </p:nvPicPr>
        <p:blipFill>
          <a:blip r:embed="rId5" cstate="print"/>
          <a:srcRect r="8727" b="3825"/>
          <a:stretch>
            <a:fillRect/>
          </a:stretch>
        </p:blipFill>
        <p:spPr>
          <a:xfrm>
            <a:off x="4190999" y="3048000"/>
            <a:ext cx="2499449" cy="1752601"/>
          </a:xfrm>
          <a:prstGeom prst="rect">
            <a:avLst/>
          </a:prstGeom>
        </p:spPr>
      </p:pic>
      <p:pic>
        <p:nvPicPr>
          <p:cNvPr id="19" name="Picture 18" descr="imagesSCPUDOWI.jpg"/>
          <p:cNvPicPr>
            <a:picLocks noChangeAspect="1"/>
          </p:cNvPicPr>
          <p:nvPr/>
        </p:nvPicPr>
        <p:blipFill>
          <a:blip r:embed="rId6" cstate="print"/>
          <a:srcRect l="26487" r="7010" b="5444"/>
          <a:stretch>
            <a:fillRect/>
          </a:stretch>
        </p:blipFill>
        <p:spPr>
          <a:xfrm>
            <a:off x="6705600" y="3048000"/>
            <a:ext cx="2286000" cy="1752600"/>
          </a:xfrm>
          <a:prstGeom prst="rect">
            <a:avLst/>
          </a:prstGeom>
        </p:spPr>
      </p:pic>
      <p:pic>
        <p:nvPicPr>
          <p:cNvPr id="22" name="Picture 21" descr="images59L37C5B.jpg"/>
          <p:cNvPicPr>
            <a:picLocks noChangeAspect="1"/>
          </p:cNvPicPr>
          <p:nvPr/>
        </p:nvPicPr>
        <p:blipFill>
          <a:blip r:embed="rId7" cstate="print"/>
          <a:srcRect l="39392" t="11881" r="3193" b="12871"/>
          <a:stretch>
            <a:fillRect/>
          </a:stretch>
        </p:blipFill>
        <p:spPr>
          <a:xfrm>
            <a:off x="152400" y="4876800"/>
            <a:ext cx="2133600" cy="1752600"/>
          </a:xfrm>
          <a:prstGeom prst="rect">
            <a:avLst/>
          </a:prstGeom>
        </p:spPr>
      </p:pic>
      <p:pic>
        <p:nvPicPr>
          <p:cNvPr id="23" name="Picture 22" descr="23.png"/>
          <p:cNvPicPr>
            <a:picLocks noChangeAspect="1"/>
          </p:cNvPicPr>
          <p:nvPr/>
        </p:nvPicPr>
        <p:blipFill>
          <a:blip r:embed="rId8" cstate="print"/>
          <a:srcRect l="4870" r="46434"/>
          <a:stretch>
            <a:fillRect/>
          </a:stretch>
        </p:blipFill>
        <p:spPr>
          <a:xfrm>
            <a:off x="152400" y="3048000"/>
            <a:ext cx="1524000" cy="1752600"/>
          </a:xfrm>
          <a:prstGeom prst="rect">
            <a:avLst/>
          </a:prstGeom>
        </p:spPr>
      </p:pic>
      <p:sp>
        <p:nvSpPr>
          <p:cNvPr id="12" name="Title 11"/>
          <p:cNvSpPr>
            <a:spLocks noGrp="1"/>
          </p:cNvSpPr>
          <p:nvPr>
            <p:ph type="title"/>
          </p:nvPr>
        </p:nvSpPr>
        <p:spPr/>
        <p:txBody>
          <a:bodyPr>
            <a:normAutofit fontScale="90000"/>
          </a:bodyPr>
          <a:lstStyle/>
          <a:p>
            <a:pPr algn="l"/>
            <a:r>
              <a:rPr lang="en-US" b="1" dirty="0" smtClean="0">
                <a:latin typeface="Bookman Old Style" pitchFamily="18" charset="0"/>
              </a:rPr>
              <a:t/>
            </a:r>
            <a:br>
              <a:rPr lang="en-US" b="1" dirty="0" smtClean="0">
                <a:latin typeface="Bookman Old Style" pitchFamily="18" charset="0"/>
              </a:rPr>
            </a:br>
            <a:r>
              <a:rPr lang="en-US" b="1" dirty="0" smtClean="0">
                <a:latin typeface="Bookman Old Style" pitchFamily="18" charset="0"/>
              </a:rPr>
              <a:t/>
            </a:r>
            <a:br>
              <a:rPr lang="en-US" b="1" dirty="0" smtClean="0">
                <a:latin typeface="Bookman Old Style" pitchFamily="18" charset="0"/>
              </a:rPr>
            </a:br>
            <a:r>
              <a:rPr lang="en-US" b="1" dirty="0" smtClean="0">
                <a:latin typeface="Bookman Old Style" pitchFamily="18" charset="0"/>
              </a:rPr>
              <a:t/>
            </a:r>
            <a:br>
              <a:rPr lang="en-US" b="1" dirty="0" smtClean="0">
                <a:latin typeface="Bookman Old Style" pitchFamily="18" charset="0"/>
              </a:rPr>
            </a:br>
            <a:r>
              <a:rPr lang="en-US" sz="4900" dirty="0" smtClean="0">
                <a:latin typeface="+mn-lt"/>
                <a:cs typeface="Gotham Book" pitchFamily="50" charset="0"/>
              </a:rPr>
              <a:t>Michigan’s Creative Many</a:t>
            </a:r>
            <a:r>
              <a:rPr lang="en-US" dirty="0" smtClean="0">
                <a:latin typeface="Bookman Old Style" pitchFamily="18" charset="0"/>
              </a:rPr>
              <a:t/>
            </a:r>
            <a:br>
              <a:rPr lang="en-US" dirty="0" smtClean="0">
                <a:latin typeface="Bookman Old Style" pitchFamily="18" charset="0"/>
              </a:rPr>
            </a:br>
            <a:r>
              <a:rPr lang="en-US" sz="3600" dirty="0" smtClean="0">
                <a:solidFill>
                  <a:srgbClr val="66CCFF"/>
                </a:solidFill>
                <a:latin typeface="+mn-lt"/>
                <a:cs typeface="Gotham Book" pitchFamily="50" charset="0"/>
              </a:rPr>
              <a:t/>
            </a:r>
            <a:br>
              <a:rPr lang="en-US" sz="3600" dirty="0" smtClean="0">
                <a:solidFill>
                  <a:srgbClr val="66CCFF"/>
                </a:solidFill>
                <a:latin typeface="+mn-lt"/>
                <a:cs typeface="Gotham Book" pitchFamily="50" charset="0"/>
              </a:rPr>
            </a:br>
            <a:r>
              <a:rPr lang="en-US" b="1" dirty="0" smtClean="0">
                <a:latin typeface="Bookman Old Style" pitchFamily="18" charset="0"/>
              </a:rPr>
              <a:t/>
            </a:r>
            <a:br>
              <a:rPr lang="en-US" b="1" dirty="0" smtClean="0">
                <a:latin typeface="Bookman Old Style" pitchFamily="18" charset="0"/>
              </a:rPr>
            </a:br>
            <a:endParaRPr lang="en-US" dirty="0"/>
          </a:p>
        </p:txBody>
      </p:sp>
      <p:sp>
        <p:nvSpPr>
          <p:cNvPr id="13" name="Content Placeholder 12"/>
          <p:cNvSpPr>
            <a:spLocks noGrp="1"/>
          </p:cNvSpPr>
          <p:nvPr>
            <p:ph idx="1"/>
          </p:nvPr>
        </p:nvSpPr>
        <p:spPr>
          <a:xfrm>
            <a:off x="457200" y="1493837"/>
            <a:ext cx="8229600" cy="4632326"/>
          </a:xfrm>
        </p:spPr>
        <p:txBody>
          <a:bodyPr>
            <a:normAutofit/>
          </a:bodyPr>
          <a:lstStyle/>
          <a:p>
            <a:pPr marL="0" indent="0">
              <a:buNone/>
            </a:pPr>
            <a:r>
              <a:rPr lang="en-US" sz="2400" dirty="0" smtClean="0">
                <a:cs typeface="Gotham Book" pitchFamily="50" charset="0"/>
              </a:rPr>
              <a:t>Artists, arts and cultural organizations, arts educators, makers, designers, and creative practitioners, entrepreneurs and businesses -- powerful economic/social forces statewide.</a:t>
            </a:r>
            <a:endParaRPr lang="en-US" sz="2400" dirty="0" smtClean="0">
              <a:cs typeface="Gotham Book" pitchFamily="50" charset="0"/>
            </a:endParaRPr>
          </a:p>
        </p:txBody>
      </p:sp>
      <p:pic>
        <p:nvPicPr>
          <p:cNvPr id="2050" name="Picture 2" descr="http://www.creativemany.org/wp-content/uploads/2015/03/qKb-QDRl-sCkIDEuzxUFe4ThCooLF78dXJII3QwixUcinPDvyK8iV81s97WZVHydN0EEkmfKiN2aBwHvkCXNM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6800" y="4884570"/>
            <a:ext cx="2615968" cy="1744830"/>
          </a:xfrm>
          <a:prstGeom prst="rect">
            <a:avLst/>
          </a:prstGeom>
          <a:noFill/>
          <a:extLst>
            <a:ext uri="{909E8E84-426E-40DD-AFC4-6F175D3DCCD1}">
              <a14:hiddenFill xmlns:a14="http://schemas.microsoft.com/office/drawing/2010/main">
                <a:solidFill>
                  <a:srgbClr val="FFFFFF"/>
                </a:solidFill>
              </a14:hiddenFill>
            </a:ext>
          </a:extLst>
        </p:spPr>
      </p:pic>
      <p:pic>
        <p:nvPicPr>
          <p:cNvPr id="24" name="Content Placeholder 7" descr="Detroit Denims - Gallery.tif"/>
          <p:cNvPicPr>
            <a:picLocks noChangeAspect="1"/>
          </p:cNvPicPr>
          <p:nvPr/>
        </p:nvPicPr>
        <p:blipFill>
          <a:blip r:embed="rId10" cstate="print"/>
          <a:stretch>
            <a:fillRect/>
          </a:stretch>
        </p:blipFill>
        <p:spPr>
          <a:xfrm>
            <a:off x="6705600" y="4884570"/>
            <a:ext cx="2286000" cy="1772326"/>
          </a:xfrm>
          <a:prstGeom prst="rect">
            <a:avLst/>
          </a:prstGeom>
        </p:spPr>
      </p:pic>
    </p:spTree>
    <p:extLst>
      <p:ext uri="{BB962C8B-B14F-4D97-AF65-F5344CB8AC3E}">
        <p14:creationId xmlns:p14="http://schemas.microsoft.com/office/powerpoint/2010/main" val="3807287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b="1" dirty="0" smtClean="0">
                <a:latin typeface="Bookman Old Style" pitchFamily="18" charset="0"/>
              </a:rPr>
              <a:t/>
            </a:r>
            <a:br>
              <a:rPr lang="en-US" sz="3200" b="1" dirty="0" smtClean="0">
                <a:latin typeface="Bookman Old Style" pitchFamily="18" charset="0"/>
              </a:rPr>
            </a:br>
            <a:r>
              <a:rPr lang="en-US" dirty="0" smtClean="0">
                <a:latin typeface="+mn-lt"/>
                <a:cs typeface="Gotham Book" pitchFamily="50" charset="0"/>
              </a:rPr>
              <a:t>Our Portfolio</a:t>
            </a:r>
            <a:endParaRPr lang="en-US" dirty="0">
              <a:latin typeface="+mn-lt"/>
              <a:cs typeface="Gotham Book" pitchFamily="50" charset="0"/>
            </a:endParaRPr>
          </a:p>
        </p:txBody>
      </p:sp>
      <p:sp>
        <p:nvSpPr>
          <p:cNvPr id="3" name="Content Placeholder 2"/>
          <p:cNvSpPr>
            <a:spLocks noGrp="1"/>
          </p:cNvSpPr>
          <p:nvPr>
            <p:ph sz="half" idx="1"/>
          </p:nvPr>
        </p:nvSpPr>
        <p:spPr>
          <a:xfrm>
            <a:off x="457200" y="1417638"/>
            <a:ext cx="3886200" cy="5287962"/>
          </a:xfrm>
        </p:spPr>
        <p:txBody>
          <a:bodyPr>
            <a:normAutofit fontScale="55000" lnSpcReduction="20000"/>
          </a:bodyPr>
          <a:lstStyle/>
          <a:p>
            <a:pPr marL="0" indent="0">
              <a:lnSpc>
                <a:spcPct val="120000"/>
              </a:lnSpc>
              <a:spcBef>
                <a:spcPts val="0"/>
              </a:spcBef>
              <a:buNone/>
            </a:pPr>
            <a:r>
              <a:rPr lang="en-US" sz="3100" b="1" dirty="0" smtClean="0">
                <a:solidFill>
                  <a:srgbClr val="27AAE1"/>
                </a:solidFill>
              </a:rPr>
              <a:t>RESEARCH</a:t>
            </a:r>
          </a:p>
          <a:p>
            <a:pPr marL="0" indent="0">
              <a:lnSpc>
                <a:spcPct val="120000"/>
              </a:lnSpc>
              <a:spcBef>
                <a:spcPts val="0"/>
              </a:spcBef>
              <a:buNone/>
            </a:pPr>
            <a:r>
              <a:rPr lang="en-US" sz="3100" dirty="0" smtClean="0"/>
              <a:t>Creative State MI Research/Reporting</a:t>
            </a:r>
          </a:p>
          <a:p>
            <a:pPr marL="0" indent="0">
              <a:lnSpc>
                <a:spcPct val="120000"/>
              </a:lnSpc>
              <a:spcBef>
                <a:spcPts val="0"/>
              </a:spcBef>
              <a:buNone/>
            </a:pPr>
            <a:endParaRPr lang="en-US" sz="1600" b="1" dirty="0" smtClean="0">
              <a:solidFill>
                <a:srgbClr val="27AAE1"/>
              </a:solidFill>
            </a:endParaRPr>
          </a:p>
          <a:p>
            <a:pPr marL="0" indent="0">
              <a:lnSpc>
                <a:spcPct val="120000"/>
              </a:lnSpc>
              <a:spcBef>
                <a:spcPts val="0"/>
              </a:spcBef>
              <a:buNone/>
            </a:pPr>
            <a:r>
              <a:rPr lang="en-US" sz="3100" b="1" dirty="0" smtClean="0">
                <a:solidFill>
                  <a:srgbClr val="27AAE1"/>
                </a:solidFill>
              </a:rPr>
              <a:t>ADVOCACY</a:t>
            </a:r>
            <a:endParaRPr lang="en-US" sz="3100" b="1" dirty="0">
              <a:solidFill>
                <a:srgbClr val="27AAE1"/>
              </a:solidFill>
            </a:endParaRPr>
          </a:p>
          <a:p>
            <a:pPr marL="0" indent="0">
              <a:lnSpc>
                <a:spcPct val="120000"/>
              </a:lnSpc>
              <a:spcBef>
                <a:spcPts val="0"/>
              </a:spcBef>
              <a:buNone/>
            </a:pPr>
            <a:r>
              <a:rPr lang="en-US" sz="3100" dirty="0" smtClean="0"/>
              <a:t>Grassroots/Direct </a:t>
            </a:r>
            <a:r>
              <a:rPr lang="en-US" sz="3100" dirty="0" smtClean="0"/>
              <a:t>Lobbying</a:t>
            </a:r>
            <a:endParaRPr lang="en-US" sz="3100" dirty="0" smtClean="0"/>
          </a:p>
          <a:p>
            <a:pPr marL="0" indent="0">
              <a:lnSpc>
                <a:spcPct val="120000"/>
              </a:lnSpc>
              <a:spcBef>
                <a:spcPts val="0"/>
              </a:spcBef>
              <a:buNone/>
            </a:pPr>
            <a:r>
              <a:rPr lang="en-US" sz="3100" dirty="0" smtClean="0"/>
              <a:t>MI Legislative Creative Caucus</a:t>
            </a:r>
          </a:p>
          <a:p>
            <a:pPr marL="0" indent="0">
              <a:lnSpc>
                <a:spcPct val="120000"/>
              </a:lnSpc>
              <a:spcBef>
                <a:spcPts val="0"/>
              </a:spcBef>
              <a:buNone/>
            </a:pPr>
            <a:r>
              <a:rPr lang="en-US" sz="3100" dirty="0" smtClean="0"/>
              <a:t>AFTA National Arts Education Pilot</a:t>
            </a:r>
            <a:endParaRPr lang="en-US" sz="3100" dirty="0"/>
          </a:p>
          <a:p>
            <a:pPr marL="0" indent="0">
              <a:lnSpc>
                <a:spcPct val="120000"/>
              </a:lnSpc>
              <a:spcBef>
                <a:spcPts val="0"/>
              </a:spcBef>
              <a:buNone/>
            </a:pPr>
            <a:endParaRPr lang="en-US" sz="1600" b="1" dirty="0" smtClean="0">
              <a:solidFill>
                <a:srgbClr val="27AAE1"/>
              </a:solidFill>
            </a:endParaRPr>
          </a:p>
          <a:p>
            <a:pPr marL="0" indent="0">
              <a:lnSpc>
                <a:spcPct val="120000"/>
              </a:lnSpc>
              <a:spcBef>
                <a:spcPts val="0"/>
              </a:spcBef>
              <a:buNone/>
            </a:pPr>
            <a:r>
              <a:rPr lang="en-US" sz="3100" b="1" dirty="0" smtClean="0">
                <a:solidFill>
                  <a:srgbClr val="27AAE1"/>
                </a:solidFill>
              </a:rPr>
              <a:t>PROFESSIONAL </a:t>
            </a:r>
            <a:r>
              <a:rPr lang="en-US" sz="3100" b="1" dirty="0" smtClean="0">
                <a:solidFill>
                  <a:srgbClr val="27AAE1"/>
                </a:solidFill>
              </a:rPr>
              <a:t>PRACTICE</a:t>
            </a:r>
            <a:endParaRPr lang="en-US" sz="3100" b="1" dirty="0">
              <a:solidFill>
                <a:srgbClr val="27AAE1"/>
              </a:solidFill>
            </a:endParaRPr>
          </a:p>
          <a:p>
            <a:pPr marL="0" indent="0">
              <a:lnSpc>
                <a:spcPct val="120000"/>
              </a:lnSpc>
              <a:spcBef>
                <a:spcPts val="0"/>
              </a:spcBef>
              <a:buNone/>
            </a:pPr>
            <a:r>
              <a:rPr lang="en-US" sz="3100" dirty="0" smtClean="0"/>
              <a:t>Seminars </a:t>
            </a:r>
            <a:r>
              <a:rPr lang="en-US" sz="3100" dirty="0"/>
              <a:t>+ Summits</a:t>
            </a:r>
          </a:p>
          <a:p>
            <a:pPr marL="0" indent="0">
              <a:lnSpc>
                <a:spcPct val="120000"/>
              </a:lnSpc>
              <a:spcBef>
                <a:spcPts val="0"/>
              </a:spcBef>
              <a:buNone/>
            </a:pPr>
            <a:r>
              <a:rPr lang="en-US" sz="3100" dirty="0" err="1"/>
              <a:t>Kresge</a:t>
            </a:r>
            <a:r>
              <a:rPr lang="en-US" sz="3100" dirty="0"/>
              <a:t> Artist </a:t>
            </a:r>
            <a:r>
              <a:rPr lang="en-US" sz="3100" dirty="0" smtClean="0"/>
              <a:t>Fellows PP </a:t>
            </a:r>
            <a:endParaRPr lang="en-US" sz="3100" dirty="0"/>
          </a:p>
          <a:p>
            <a:pPr marL="0" indent="0">
              <a:lnSpc>
                <a:spcPct val="120000"/>
              </a:lnSpc>
              <a:spcBef>
                <a:spcPts val="0"/>
              </a:spcBef>
              <a:buNone/>
            </a:pPr>
            <a:r>
              <a:rPr lang="en-US" sz="3100" dirty="0" smtClean="0"/>
              <a:t>Lawyers for the Creative Economy</a:t>
            </a:r>
          </a:p>
          <a:p>
            <a:pPr marL="0" indent="0">
              <a:lnSpc>
                <a:spcPct val="120000"/>
              </a:lnSpc>
              <a:spcBef>
                <a:spcPts val="0"/>
              </a:spcBef>
              <a:buNone/>
            </a:pPr>
            <a:endParaRPr lang="en-US" sz="1600" dirty="0"/>
          </a:p>
          <a:p>
            <a:pPr marL="0" indent="0">
              <a:lnSpc>
                <a:spcPct val="120000"/>
              </a:lnSpc>
              <a:spcBef>
                <a:spcPts val="0"/>
              </a:spcBef>
              <a:buNone/>
            </a:pPr>
            <a:r>
              <a:rPr lang="en-US" sz="3100" b="1" dirty="0" smtClean="0">
                <a:solidFill>
                  <a:srgbClr val="27AAE1"/>
                </a:solidFill>
              </a:rPr>
              <a:t>FUNDING</a:t>
            </a:r>
            <a:endParaRPr lang="en-US" sz="3100" b="1" dirty="0">
              <a:solidFill>
                <a:srgbClr val="27AAE1"/>
              </a:solidFill>
            </a:endParaRPr>
          </a:p>
          <a:p>
            <a:pPr marL="0" indent="0">
              <a:lnSpc>
                <a:spcPct val="120000"/>
              </a:lnSpc>
              <a:spcBef>
                <a:spcPts val="0"/>
              </a:spcBef>
              <a:buNone/>
            </a:pPr>
            <a:r>
              <a:rPr lang="en-US" sz="3100" dirty="0"/>
              <a:t>Resonant </a:t>
            </a:r>
            <a:r>
              <a:rPr lang="en-US" sz="3100" dirty="0" smtClean="0"/>
              <a:t>Detroit</a:t>
            </a:r>
          </a:p>
          <a:p>
            <a:pPr marL="0" indent="0">
              <a:lnSpc>
                <a:spcPct val="120000"/>
              </a:lnSpc>
              <a:spcBef>
                <a:spcPts val="0"/>
              </a:spcBef>
              <a:buNone/>
            </a:pPr>
            <a:r>
              <a:rPr lang="en-US" sz="3100" dirty="0" err="1" smtClean="0"/>
              <a:t>Make+Do</a:t>
            </a:r>
            <a:endParaRPr lang="en-US" sz="3100" dirty="0" smtClean="0"/>
          </a:p>
          <a:p>
            <a:pPr marL="0" indent="0">
              <a:lnSpc>
                <a:spcPct val="120000"/>
              </a:lnSpc>
              <a:spcBef>
                <a:spcPts val="0"/>
              </a:spcBef>
              <a:buNone/>
            </a:pPr>
            <a:r>
              <a:rPr lang="en-US" sz="3100" dirty="0" smtClean="0"/>
              <a:t>Fiscal Sponsorships</a:t>
            </a:r>
            <a:endParaRPr lang="en-US" sz="3100" dirty="0"/>
          </a:p>
          <a:p>
            <a:pPr marL="0" indent="0">
              <a:lnSpc>
                <a:spcPct val="120000"/>
              </a:lnSpc>
              <a:spcBef>
                <a:spcPts val="0"/>
              </a:spcBef>
              <a:buNone/>
            </a:pPr>
            <a:endParaRPr lang="en-US" sz="1600" b="1" dirty="0" smtClean="0">
              <a:solidFill>
                <a:srgbClr val="27AAE1"/>
              </a:solidFill>
            </a:endParaRPr>
          </a:p>
          <a:p>
            <a:pPr marL="0" indent="0">
              <a:lnSpc>
                <a:spcPct val="120000"/>
              </a:lnSpc>
              <a:spcBef>
                <a:spcPts val="0"/>
              </a:spcBef>
              <a:buNone/>
            </a:pPr>
            <a:r>
              <a:rPr lang="en-US" sz="3100" b="1" dirty="0" smtClean="0">
                <a:solidFill>
                  <a:srgbClr val="27AAE1"/>
                </a:solidFill>
              </a:rPr>
              <a:t>COMMUNICATIONS</a:t>
            </a:r>
            <a:endParaRPr lang="en-US" sz="3100" b="1" dirty="0">
              <a:solidFill>
                <a:srgbClr val="27AAE1"/>
              </a:solidFill>
            </a:endParaRPr>
          </a:p>
          <a:p>
            <a:pPr marL="0" indent="0">
              <a:lnSpc>
                <a:spcPct val="120000"/>
              </a:lnSpc>
              <a:spcBef>
                <a:spcPts val="0"/>
              </a:spcBef>
              <a:buNone/>
            </a:pPr>
            <a:r>
              <a:rPr lang="en-US" sz="3100" dirty="0" smtClean="0"/>
              <a:t>Networking </a:t>
            </a:r>
            <a:r>
              <a:rPr lang="en-US" sz="3100" dirty="0"/>
              <a:t>&amp; Dialogue </a:t>
            </a:r>
            <a:r>
              <a:rPr lang="en-US" sz="3100" dirty="0" smtClean="0"/>
              <a:t>Events</a:t>
            </a:r>
          </a:p>
          <a:p>
            <a:pPr marL="0" indent="0">
              <a:lnSpc>
                <a:spcPct val="120000"/>
              </a:lnSpc>
              <a:spcBef>
                <a:spcPts val="0"/>
              </a:spcBef>
              <a:buNone/>
            </a:pPr>
            <a:r>
              <a:rPr lang="en-US" sz="3100" dirty="0" smtClean="0"/>
              <a:t>Online Alerts/Resources/Connections</a:t>
            </a:r>
            <a:endParaRPr lang="en-US" sz="3100" dirty="0" smtClean="0"/>
          </a:p>
          <a:p>
            <a:pPr marL="0" indent="0">
              <a:lnSpc>
                <a:spcPct val="120000"/>
              </a:lnSpc>
              <a:spcBef>
                <a:spcPts val="0"/>
              </a:spcBef>
              <a:buNone/>
            </a:pPr>
            <a:endParaRPr lang="en-US" sz="3100" dirty="0"/>
          </a:p>
          <a:p>
            <a:pPr marL="0" indent="0">
              <a:buNone/>
            </a:pPr>
            <a:endParaRPr lang="en-US" sz="2400" dirty="0" smtClean="0">
              <a:cs typeface="Gotham Book" pitchFamily="50"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890" y="2819400"/>
            <a:ext cx="3125943" cy="1857568"/>
          </a:xfrm>
          <a:prstGeom prst="rect">
            <a:avLst/>
          </a:prstGeom>
        </p:spPr>
      </p:pic>
      <p:pic>
        <p:nvPicPr>
          <p:cNvPr id="12" name="Content Placeholder 11"/>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97959" y="4704677"/>
            <a:ext cx="3101791" cy="2067356"/>
          </a:xfr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240" b="14654"/>
          <a:stretch/>
        </p:blipFill>
        <p:spPr>
          <a:xfrm>
            <a:off x="4884890" y="786329"/>
            <a:ext cx="3096178" cy="19762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609600"/>
            <a:ext cx="8229600" cy="80803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latin typeface="Calibri" pitchFamily="34" charset="0"/>
                <a:ea typeface="+mj-ea"/>
                <a:cs typeface="+mj-cs"/>
              </a:rPr>
              <a:t>The Michigan House</a:t>
            </a:r>
            <a:endParaRPr kumimoji="0" lang="en-US" sz="4400" i="0" u="none" strike="noStrike" kern="1200" cap="none" spc="0" normalizeH="0" baseline="0" noProof="0" dirty="0">
              <a:ln>
                <a:noFill/>
              </a:ln>
              <a:solidFill>
                <a:schemeClr val="tx1"/>
              </a:solidFill>
              <a:effectLst/>
              <a:uLnTx/>
              <a:uFillTx/>
              <a:latin typeface="Calibri" pitchFamily="34" charset="0"/>
              <a:ea typeface="+mj-ea"/>
              <a:cs typeface="+mj-cs"/>
            </a:endParaRPr>
          </a:p>
        </p:txBody>
      </p:sp>
      <p:pic>
        <p:nvPicPr>
          <p:cNvPr id="7" name="Picture 6" descr="DSC_5875.jpg"/>
          <p:cNvPicPr>
            <a:picLocks noChangeAspect="1"/>
          </p:cNvPicPr>
          <p:nvPr/>
        </p:nvPicPr>
        <p:blipFill rotWithShape="1">
          <a:blip r:embed="rId3" cstate="print"/>
          <a:srcRect t="3699" r="24324"/>
          <a:stretch/>
        </p:blipFill>
        <p:spPr>
          <a:xfrm>
            <a:off x="186267" y="1371600"/>
            <a:ext cx="3318933" cy="2819400"/>
          </a:xfrm>
          <a:prstGeom prst="rect">
            <a:avLst/>
          </a:prstGeom>
        </p:spPr>
      </p:pic>
      <p:pic>
        <p:nvPicPr>
          <p:cNvPr id="12" name="Picture 11" descr="DSB_3823 (1).jpg"/>
          <p:cNvPicPr>
            <a:picLocks noChangeAspect="1"/>
          </p:cNvPicPr>
          <p:nvPr/>
        </p:nvPicPr>
        <p:blipFill rotWithShape="1">
          <a:blip r:embed="rId4" cstate="print"/>
          <a:srcRect l="8929" r="28571"/>
          <a:stretch/>
        </p:blipFill>
        <p:spPr>
          <a:xfrm>
            <a:off x="4632710" y="1381613"/>
            <a:ext cx="2667000" cy="2819400"/>
          </a:xfrm>
          <a:prstGeom prst="rect">
            <a:avLst/>
          </a:prstGeom>
        </p:spPr>
      </p:pic>
      <p:pic>
        <p:nvPicPr>
          <p:cNvPr id="1026" name="Picture 2" descr="http://www.creativemany.org/wp-content/uploads/2016/02/IMG_97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232564"/>
            <a:ext cx="32766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reativemany.org/wp-content/uploads/2016/03/MG_41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267" y="4243691"/>
            <a:ext cx="3405717" cy="22704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DSC_5419.jpg"/>
          <p:cNvPicPr>
            <a:picLocks noChangeAspect="1"/>
          </p:cNvPicPr>
          <p:nvPr/>
        </p:nvPicPr>
        <p:blipFill rotWithShape="1">
          <a:blip r:embed="rId7" cstate="print"/>
          <a:srcRect l="17022" t="3187" r="11721" b="-3187"/>
          <a:stretch/>
        </p:blipFill>
        <p:spPr>
          <a:xfrm>
            <a:off x="3426326" y="4220183"/>
            <a:ext cx="2473729" cy="2317495"/>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0478" t="13604" b="7034"/>
          <a:stretch/>
        </p:blipFill>
        <p:spPr>
          <a:xfrm rot="5400000">
            <a:off x="6731519" y="1940932"/>
            <a:ext cx="2839426" cy="1680736"/>
          </a:xfrm>
          <a:prstGeom prst="rect">
            <a:avLst/>
          </a:prstGeom>
        </p:spPr>
      </p:pic>
      <p:pic>
        <p:nvPicPr>
          <p:cNvPr id="1036" name="Picture 12" descr="https://scontent-mia1-1.xx.fbcdn.net/t31.0-8/12747326_941356462598902_1127012625380294873_o.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497" r="51138"/>
          <a:stretch/>
        </p:blipFill>
        <p:spPr bwMode="auto">
          <a:xfrm>
            <a:off x="3472957" y="1381613"/>
            <a:ext cx="1251442" cy="280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59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53" y="-313765"/>
            <a:ext cx="9562353" cy="7171765"/>
          </a:xfrm>
          <a:prstGeom prst="rect">
            <a:avLst/>
          </a:prstGeom>
        </p:spPr>
      </p:pic>
      <p:sp>
        <p:nvSpPr>
          <p:cNvPr id="5" name="Slide Number Placeholder 4"/>
          <p:cNvSpPr>
            <a:spLocks noGrp="1"/>
          </p:cNvSpPr>
          <p:nvPr>
            <p:ph type="sldNum" sz="quarter" idx="12"/>
          </p:nvPr>
        </p:nvSpPr>
        <p:spPr/>
        <p:txBody>
          <a:bodyPr/>
          <a:lstStyle/>
          <a:p>
            <a:fld id="{D5367701-99F9-1544-A600-2069B7DE75EA}" type="slidenum">
              <a:rPr lang="en-US" smtClean="0"/>
              <a:t>7</a:t>
            </a:fld>
            <a:endParaRPr lang="en-US"/>
          </a:p>
        </p:txBody>
      </p:sp>
    </p:spTree>
    <p:extLst>
      <p:ext uri="{BB962C8B-B14F-4D97-AF65-F5344CB8AC3E}">
        <p14:creationId xmlns:p14="http://schemas.microsoft.com/office/powerpoint/2010/main" val="843081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771" y="2180772"/>
            <a:ext cx="6693355" cy="1451339"/>
          </a:xfrm>
        </p:spPr>
        <p:txBody>
          <a:bodyPr>
            <a:normAutofit/>
          </a:bodyPr>
          <a:lstStyle/>
          <a:p>
            <a:pPr marL="0" indent="0">
              <a:buNone/>
            </a:pPr>
            <a:r>
              <a:rPr lang="en-US" sz="2800" dirty="0"/>
              <a:t>This study is made possible by the generous support of Creative </a:t>
            </a:r>
            <a:r>
              <a:rPr lang="en-US" sz="2800" dirty="0" err="1"/>
              <a:t>Many’s</a:t>
            </a:r>
            <a:r>
              <a:rPr lang="en-US" sz="2800" dirty="0"/>
              <a:t> funding </a:t>
            </a:r>
            <a:r>
              <a:rPr lang="en-US" sz="2800" dirty="0" smtClean="0"/>
              <a:t>and research </a:t>
            </a:r>
            <a:r>
              <a:rPr lang="en-US" sz="2800" dirty="0" smtClean="0"/>
              <a:t>partners:</a:t>
            </a:r>
            <a:endParaRPr lang="en-US" sz="2800" dirty="0"/>
          </a:p>
        </p:txBody>
      </p:sp>
      <p:sp>
        <p:nvSpPr>
          <p:cNvPr id="3" name="Content Placeholder 2"/>
          <p:cNvSpPr>
            <a:spLocks noGrp="1"/>
          </p:cNvSpPr>
          <p:nvPr>
            <p:ph sz="quarter" idx="14"/>
          </p:nvPr>
        </p:nvSpPr>
        <p:spPr/>
        <p:txBody>
          <a:bodyPr/>
          <a:lstStyle/>
          <a:p>
            <a:r>
              <a:rPr lang="en-US" sz="4000" dirty="0"/>
              <a:t>Our </a:t>
            </a:r>
            <a:r>
              <a:rPr lang="en-US" sz="4000" dirty="0" smtClean="0"/>
              <a:t>Partners</a:t>
            </a:r>
            <a:endParaRPr lang="en-US" sz="4000" dirty="0"/>
          </a:p>
        </p:txBody>
      </p:sp>
      <p:pic>
        <p:nvPicPr>
          <p:cNvPr id="5" name="Picture 4" descr="fundingpartner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94" y="4014439"/>
            <a:ext cx="6657406" cy="2433958"/>
          </a:xfrm>
          <a:prstGeom prst="rect">
            <a:avLst/>
          </a:prstGeom>
        </p:spPr>
      </p:pic>
      <p:pic>
        <p:nvPicPr>
          <p:cNvPr id="6" name="Picture 5"/>
          <p:cNvPicPr>
            <a:picLocks noChangeAspect="1"/>
          </p:cNvPicPr>
          <p:nvPr/>
        </p:nvPicPr>
        <p:blipFill>
          <a:blip r:embed="rId3"/>
          <a:stretch>
            <a:fillRect/>
          </a:stretch>
        </p:blipFill>
        <p:spPr>
          <a:xfrm>
            <a:off x="7214487" y="4114800"/>
            <a:ext cx="1243713" cy="708947"/>
          </a:xfrm>
          <a:prstGeom prst="rect">
            <a:avLst/>
          </a:prstGeom>
        </p:spPr>
      </p:pic>
      <p:pic>
        <p:nvPicPr>
          <p:cNvPr id="7" name="Picture 6"/>
          <p:cNvPicPr>
            <a:picLocks noChangeAspect="1"/>
          </p:cNvPicPr>
          <p:nvPr/>
        </p:nvPicPr>
        <p:blipFill>
          <a:blip r:embed="rId4"/>
          <a:stretch>
            <a:fillRect/>
          </a:stretch>
        </p:blipFill>
        <p:spPr>
          <a:xfrm>
            <a:off x="7214487" y="5231419"/>
            <a:ext cx="1243713" cy="742262"/>
          </a:xfrm>
          <a:prstGeom prst="rect">
            <a:avLst/>
          </a:prstGeom>
        </p:spPr>
      </p:pic>
    </p:spTree>
    <p:extLst>
      <p:ext uri="{BB962C8B-B14F-4D97-AF65-F5344CB8AC3E}">
        <p14:creationId xmlns:p14="http://schemas.microsoft.com/office/powerpoint/2010/main" val="1844503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CMM01-powerpointtemplate-1604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26279" y="359474"/>
            <a:ext cx="8229600" cy="474554"/>
          </a:xfrm>
        </p:spPr>
        <p:txBody>
          <a:bodyPr>
            <a:noAutofit/>
          </a:bodyPr>
          <a:lstStyle/>
          <a:p>
            <a:pPr algn="l"/>
            <a:r>
              <a:rPr lang="en-US" dirty="0" smtClean="0">
                <a:latin typeface="+mn-lt"/>
              </a:rPr>
              <a:t>Who’s in the Creative Industries?</a:t>
            </a:r>
            <a:endParaRPr lang="en-US" dirty="0">
              <a:latin typeface="+mn-lt"/>
            </a:endParaRPr>
          </a:p>
        </p:txBody>
      </p:sp>
      <p:sp>
        <p:nvSpPr>
          <p:cNvPr id="8" name="Slide Number Placeholder 7"/>
          <p:cNvSpPr>
            <a:spLocks noGrp="1"/>
          </p:cNvSpPr>
          <p:nvPr>
            <p:ph type="sldNum" sz="quarter" idx="12"/>
          </p:nvPr>
        </p:nvSpPr>
        <p:spPr/>
        <p:txBody>
          <a:bodyPr/>
          <a:lstStyle/>
          <a:p>
            <a:fld id="{D5367701-99F9-1544-A600-2069B7DE75EA}" type="slidenum">
              <a:rPr lang="en-US" smtClean="0"/>
              <a:pPr/>
              <a:t>9</a:t>
            </a:fld>
            <a:endParaRPr lang="en-US"/>
          </a:p>
        </p:txBody>
      </p:sp>
      <p:pic>
        <p:nvPicPr>
          <p:cNvPr id="7" name="Picture 6" descr="5_Creative-Industries-Employment-in-Michigan-copy.png"/>
          <p:cNvPicPr>
            <a:picLocks noChangeAspect="1"/>
          </p:cNvPicPr>
          <p:nvPr/>
        </p:nvPicPr>
        <p:blipFill>
          <a:blip r:embed="rId4"/>
          <a:stretch>
            <a:fillRect/>
          </a:stretch>
        </p:blipFill>
        <p:spPr>
          <a:xfrm>
            <a:off x="1199526" y="1313505"/>
            <a:ext cx="6903950" cy="5042845"/>
          </a:xfrm>
          <a:prstGeom prst="rect">
            <a:avLst/>
          </a:prstGeom>
        </p:spPr>
      </p:pic>
    </p:spTree>
    <p:extLst>
      <p:ext uri="{BB962C8B-B14F-4D97-AF65-F5344CB8AC3E}">
        <p14:creationId xmlns:p14="http://schemas.microsoft.com/office/powerpoint/2010/main" val="42154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18085</TotalTime>
  <Words>365</Words>
  <Application>Microsoft Office PowerPoint</Application>
  <PresentationFormat>On-screen Show (4:3)</PresentationFormat>
  <Paragraphs>69</Paragraphs>
  <Slides>12</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Gotham Book</vt:lpstr>
      <vt:lpstr>Gotham-Black</vt:lpstr>
      <vt:lpstr>Gotham-Bold</vt:lpstr>
      <vt:lpstr>Gotham-Book</vt:lpstr>
      <vt:lpstr>Gotham-Medium</vt:lpstr>
      <vt:lpstr>Arial</vt:lpstr>
      <vt:lpstr>Bookman Old Style</vt:lpstr>
      <vt:lpstr>Calibri</vt:lpstr>
      <vt:lpstr>Office Theme</vt:lpstr>
      <vt:lpstr>1_Office Theme</vt:lpstr>
      <vt:lpstr>3_Office Theme</vt:lpstr>
      <vt:lpstr> Why Strategic, City-Focused, Creativity-Infused Change Matters   </vt:lpstr>
      <vt:lpstr>   Creative Many Michigan   </vt:lpstr>
      <vt:lpstr>Power of Creativity in MI</vt:lpstr>
      <vt:lpstr>   Michigan’s Creative Many   </vt:lpstr>
      <vt:lpstr> Our Portfolio</vt:lpstr>
      <vt:lpstr>PowerPoint Presentation</vt:lpstr>
      <vt:lpstr>PowerPoint Presentation</vt:lpstr>
      <vt:lpstr>PowerPoint Presentation</vt:lpstr>
      <vt:lpstr>Who’s in the Creative Industries?</vt:lpstr>
      <vt:lpstr>Michigan’s Creative Industries</vt:lpstr>
      <vt:lpstr>Transformation  in Detroit</vt:lpstr>
      <vt:lpstr> Helen Davis Johnson VP Community Activation Rock Ventures, LLC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“Creative Many”</dc:title>
  <dc:creator>sarah</dc:creator>
  <cp:lastModifiedBy>Jennifer Goulet</cp:lastModifiedBy>
  <cp:revision>1021</cp:revision>
  <dcterms:created xsi:type="dcterms:W3CDTF">2014-06-15T22:09:59Z</dcterms:created>
  <dcterms:modified xsi:type="dcterms:W3CDTF">2016-10-05T13:46:06Z</dcterms:modified>
</cp:coreProperties>
</file>